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58F_9F5835C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2"/>
  </p:notesMasterIdLst>
  <p:handoutMasterIdLst>
    <p:handoutMasterId r:id="rId33"/>
  </p:handoutMasterIdLst>
  <p:sldIdLst>
    <p:sldId id="1437" r:id="rId5"/>
    <p:sldId id="1426" r:id="rId6"/>
    <p:sldId id="1423" r:id="rId7"/>
    <p:sldId id="1359" r:id="rId8"/>
    <p:sldId id="1438" r:id="rId9"/>
    <p:sldId id="1429" r:id="rId10"/>
    <p:sldId id="1088" r:id="rId11"/>
    <p:sldId id="966" r:id="rId12"/>
    <p:sldId id="1431" r:id="rId13"/>
    <p:sldId id="980" r:id="rId14"/>
    <p:sldId id="1028" r:id="rId15"/>
    <p:sldId id="262" r:id="rId16"/>
    <p:sldId id="1400" r:id="rId17"/>
    <p:sldId id="1439" r:id="rId18"/>
    <p:sldId id="1016" r:id="rId19"/>
    <p:sldId id="1236" r:id="rId20"/>
    <p:sldId id="299" r:id="rId21"/>
    <p:sldId id="1434" r:id="rId22"/>
    <p:sldId id="1435" r:id="rId23"/>
    <p:sldId id="1436" r:id="rId24"/>
    <p:sldId id="1424" r:id="rId25"/>
    <p:sldId id="1363" r:id="rId26"/>
    <p:sldId id="1365" r:id="rId27"/>
    <p:sldId id="1366" r:id="rId28"/>
    <p:sldId id="1425" r:id="rId29"/>
    <p:sldId id="1432" r:id="rId30"/>
    <p:sldId id="1433"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1228BD-3303-829E-0AD3-3E4252065ED9}" name="Victoria Knorr" initials="VK" userId="tH+WWVlO4OuPazq+Rcqd5xTA89DQydEH35thoj6QO+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eather Page" initials="HP" lastIdx="4" clrIdx="6">
    <p:extLst>
      <p:ext uri="{19B8F6BF-5375-455C-9EA6-DF929625EA0E}">
        <p15:presenceInfo xmlns:p15="http://schemas.microsoft.com/office/powerpoint/2012/main" userId="S::hpage@anchorqea.com::612155b4-ec39-4678-82b3-b9364bec64a9" providerId="AD"/>
      </p:ext>
    </p:extLst>
  </p:cmAuthor>
  <p:cmAuthor id="1" name="Sydnee Knox" initials="SK" lastIdx="127" clrIdx="0">
    <p:extLst>
      <p:ext uri="{19B8F6BF-5375-455C-9EA6-DF929625EA0E}">
        <p15:presenceInfo xmlns:p15="http://schemas.microsoft.com/office/powerpoint/2012/main" userId="S-1-5-21-1295742510-17848028-1660491571-41863" providerId="AD"/>
      </p:ext>
    </p:extLst>
  </p:cmAuthor>
  <p:cmAuthor id="2" name="Betsy Yanasak" initials="BY" lastIdx="3" clrIdx="1">
    <p:extLst>
      <p:ext uri="{19B8F6BF-5375-455C-9EA6-DF929625EA0E}">
        <p15:presenceInfo xmlns:p15="http://schemas.microsoft.com/office/powerpoint/2012/main" userId="S-1-5-21-1295742510-17848028-1660491571-1094" providerId="AD"/>
      </p:ext>
    </p:extLst>
  </p:cmAuthor>
  <p:cmAuthor id="3" name="Rebecca Gardner" initials="RG" lastIdx="19" clrIdx="2">
    <p:extLst>
      <p:ext uri="{19B8F6BF-5375-455C-9EA6-DF929625EA0E}">
        <p15:presenceInfo xmlns:p15="http://schemas.microsoft.com/office/powerpoint/2012/main" userId="S-1-5-21-1295742510-17848028-1660491571-8384" providerId="AD"/>
      </p:ext>
    </p:extLst>
  </p:cmAuthor>
  <p:cmAuthor id="4" name="Ram K. Mohan" initials="RKM" lastIdx="4" clrIdx="3">
    <p:extLst>
      <p:ext uri="{19B8F6BF-5375-455C-9EA6-DF929625EA0E}">
        <p15:presenceInfo xmlns:p15="http://schemas.microsoft.com/office/powerpoint/2012/main" userId="Ram K. Mohan" providerId="None"/>
      </p:ext>
    </p:extLst>
  </p:cmAuthor>
  <p:cmAuthor id="5" name="Paul LaRosa" initials="PL" lastIdx="8" clrIdx="4">
    <p:extLst>
      <p:ext uri="{19B8F6BF-5375-455C-9EA6-DF929625EA0E}">
        <p15:presenceInfo xmlns:p15="http://schemas.microsoft.com/office/powerpoint/2012/main" userId="S::plarosa@anchorqea.com::bf926916-bd16-4f79-8894-6fefbd384580" providerId="AD"/>
      </p:ext>
    </p:extLst>
  </p:cmAuthor>
  <p:cmAuthor id="6" name="Hannah Garrison" initials="HG" lastIdx="36" clrIdx="5">
    <p:extLst>
      <p:ext uri="{19B8F6BF-5375-455C-9EA6-DF929625EA0E}">
        <p15:presenceInfo xmlns:p15="http://schemas.microsoft.com/office/powerpoint/2012/main" userId="S-1-5-21-1295742510-17848028-1660491571-30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456"/>
    <a:srgbClr val="1D9AA7"/>
    <a:srgbClr val="354850"/>
    <a:srgbClr val="065861"/>
    <a:srgbClr val="D9632B"/>
    <a:srgbClr val="212121"/>
    <a:srgbClr val="E4EBDD"/>
    <a:srgbClr val="E70CD6"/>
    <a:srgbClr val="FFAE00"/>
    <a:srgbClr val="4482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71B95-85E4-480A-AD00-1F0828391EF9}" v="41" dt="2025-07-14T23:16:44.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lor, Andrew (DFW)" userId="c0c2ce1a-a722-4c1b-97a5-5044d1ecdb7f" providerId="ADAL" clId="{7CA4C279-6185-48BC-87EA-C74B1395B43F}"/>
    <pc:docChg chg="undo custSel addSld delSld modSld sldOrd">
      <pc:chgData name="Mealor, Andrew (DFW)" userId="c0c2ce1a-a722-4c1b-97a5-5044d1ecdb7f" providerId="ADAL" clId="{7CA4C279-6185-48BC-87EA-C74B1395B43F}" dt="2024-12-13T00:40:51.430" v="10220" actId="47"/>
      <pc:docMkLst>
        <pc:docMk/>
      </pc:docMkLst>
      <pc:sldChg chg="modSp add mod ord">
        <pc:chgData name="Mealor, Andrew (DFW)" userId="c0c2ce1a-a722-4c1b-97a5-5044d1ecdb7f" providerId="ADAL" clId="{7CA4C279-6185-48BC-87EA-C74B1395B43F}" dt="2024-12-12T23:16:01.830" v="5290" actId="20577"/>
        <pc:sldMkLst>
          <pc:docMk/>
          <pc:sldMk cId="3216080861" sldId="262"/>
        </pc:sldMkLst>
      </pc:sldChg>
      <pc:sldChg chg="modSp add del mod">
        <pc:chgData name="Mealor, Andrew (DFW)" userId="c0c2ce1a-a722-4c1b-97a5-5044d1ecdb7f" providerId="ADAL" clId="{7CA4C279-6185-48BC-87EA-C74B1395B43F}" dt="2024-12-12T18:18:59.617" v="1126" actId="47"/>
        <pc:sldMkLst>
          <pc:docMk/>
          <pc:sldMk cId="3710830749" sldId="265"/>
        </pc:sldMkLst>
      </pc:sldChg>
      <pc:sldChg chg="addSp modSp add mod modNotesTx">
        <pc:chgData name="Mealor, Andrew (DFW)" userId="c0c2ce1a-a722-4c1b-97a5-5044d1ecdb7f" providerId="ADAL" clId="{7CA4C279-6185-48BC-87EA-C74B1395B43F}" dt="2024-12-12T23:29:58.064" v="6204" actId="20577"/>
        <pc:sldMkLst>
          <pc:docMk/>
          <pc:sldMk cId="0" sldId="299"/>
        </pc:sldMkLst>
      </pc:sldChg>
      <pc:sldChg chg="addSp delSp modSp add del mod modNotesTx">
        <pc:chgData name="Mealor, Andrew (DFW)" userId="c0c2ce1a-a722-4c1b-97a5-5044d1ecdb7f" providerId="ADAL" clId="{7CA4C279-6185-48BC-87EA-C74B1395B43F}" dt="2024-12-12T21:32:18.726" v="3582" actId="47"/>
        <pc:sldMkLst>
          <pc:docMk/>
          <pc:sldMk cId="1100451859" sldId="927"/>
        </pc:sldMkLst>
      </pc:sldChg>
      <pc:sldChg chg="addSp delSp modSp add mod modNotesTx">
        <pc:chgData name="Mealor, Andrew (DFW)" userId="c0c2ce1a-a722-4c1b-97a5-5044d1ecdb7f" providerId="ADAL" clId="{7CA4C279-6185-48BC-87EA-C74B1395B43F}" dt="2024-12-12T21:35:28.715" v="3644" actId="1076"/>
        <pc:sldMkLst>
          <pc:docMk/>
          <pc:sldMk cId="111659245" sldId="966"/>
        </pc:sldMkLst>
      </pc:sldChg>
      <pc:sldChg chg="modSp add mod modNotesTx">
        <pc:chgData name="Mealor, Andrew (DFW)" userId="c0c2ce1a-a722-4c1b-97a5-5044d1ecdb7f" providerId="ADAL" clId="{7CA4C279-6185-48BC-87EA-C74B1395B43F}" dt="2024-12-12T23:24:58.089" v="6087" actId="20577"/>
        <pc:sldMkLst>
          <pc:docMk/>
          <pc:sldMk cId="3894878979" sldId="980"/>
        </pc:sldMkLst>
      </pc:sldChg>
      <pc:sldChg chg="modSp add mod ord modNotesTx">
        <pc:chgData name="Mealor, Andrew (DFW)" userId="c0c2ce1a-a722-4c1b-97a5-5044d1ecdb7f" providerId="ADAL" clId="{7CA4C279-6185-48BC-87EA-C74B1395B43F}" dt="2024-12-12T21:49:42.326" v="5093" actId="20577"/>
        <pc:sldMkLst>
          <pc:docMk/>
          <pc:sldMk cId="3616480638" sldId="1016"/>
        </pc:sldMkLst>
      </pc:sldChg>
      <pc:sldChg chg="addSp delSp modSp add del mod modNotesTx">
        <pc:chgData name="Mealor, Andrew (DFW)" userId="c0c2ce1a-a722-4c1b-97a5-5044d1ecdb7f" providerId="ADAL" clId="{7CA4C279-6185-48BC-87EA-C74B1395B43F}" dt="2024-12-13T00:40:51.430" v="10220" actId="47"/>
        <pc:sldMkLst>
          <pc:docMk/>
          <pc:sldMk cId="3694919961" sldId="1025"/>
        </pc:sldMkLst>
      </pc:sldChg>
      <pc:sldChg chg="addSp delSp modSp add mod modNotesTx">
        <pc:chgData name="Mealor, Andrew (DFW)" userId="c0c2ce1a-a722-4c1b-97a5-5044d1ecdb7f" providerId="ADAL" clId="{7CA4C279-6185-48BC-87EA-C74B1395B43F}" dt="2024-12-12T23:39:19.135" v="6259" actId="20577"/>
        <pc:sldMkLst>
          <pc:docMk/>
          <pc:sldMk cId="3735050996" sldId="1028"/>
        </pc:sldMkLst>
      </pc:sldChg>
      <pc:sldChg chg="addSp delSp modSp add mod modNotesTx">
        <pc:chgData name="Mealor, Andrew (DFW)" userId="c0c2ce1a-a722-4c1b-97a5-5044d1ecdb7f" providerId="ADAL" clId="{7CA4C279-6185-48BC-87EA-C74B1395B43F}" dt="2024-12-12T20:17:20.895" v="3155" actId="20577"/>
        <pc:sldMkLst>
          <pc:docMk/>
          <pc:sldMk cId="2814401668" sldId="1088"/>
        </pc:sldMkLst>
      </pc:sldChg>
      <pc:sldChg chg="addSp delSp modSp add mod modNotesTx">
        <pc:chgData name="Mealor, Andrew (DFW)" userId="c0c2ce1a-a722-4c1b-97a5-5044d1ecdb7f" providerId="ADAL" clId="{7CA4C279-6185-48BC-87EA-C74B1395B43F}" dt="2024-12-13T00:21:16.808" v="7983" actId="20577"/>
        <pc:sldMkLst>
          <pc:docMk/>
          <pc:sldMk cId="2126866225" sldId="1236"/>
        </pc:sldMkLst>
      </pc:sldChg>
      <pc:sldChg chg="del">
        <pc:chgData name="Mealor, Andrew (DFW)" userId="c0c2ce1a-a722-4c1b-97a5-5044d1ecdb7f" providerId="ADAL" clId="{7CA4C279-6185-48BC-87EA-C74B1395B43F}" dt="2024-12-12T18:26:44.238" v="1772" actId="47"/>
        <pc:sldMkLst>
          <pc:docMk/>
          <pc:sldMk cId="1686588890" sldId="1359"/>
        </pc:sldMkLst>
      </pc:sldChg>
      <pc:sldChg chg="delSp modSp mod modNotesTx">
        <pc:chgData name="Mealor, Andrew (DFW)" userId="c0c2ce1a-a722-4c1b-97a5-5044d1ecdb7f" providerId="ADAL" clId="{7CA4C279-6185-48BC-87EA-C74B1395B43F}" dt="2024-12-13T00:28:16.074" v="8731" actId="20577"/>
        <pc:sldMkLst>
          <pc:docMk/>
          <pc:sldMk cId="564980617" sldId="1363"/>
        </pc:sldMkLst>
      </pc:sldChg>
      <pc:sldChg chg="addSp modSp mod modNotesTx">
        <pc:chgData name="Mealor, Andrew (DFW)" userId="c0c2ce1a-a722-4c1b-97a5-5044d1ecdb7f" providerId="ADAL" clId="{7CA4C279-6185-48BC-87EA-C74B1395B43F}" dt="2024-12-13T00:39:53.028" v="10218" actId="20577"/>
        <pc:sldMkLst>
          <pc:docMk/>
          <pc:sldMk cId="567618165" sldId="1365"/>
        </pc:sldMkLst>
      </pc:sldChg>
      <pc:sldChg chg="modSp mod modNotesTx">
        <pc:chgData name="Mealor, Andrew (DFW)" userId="c0c2ce1a-a722-4c1b-97a5-5044d1ecdb7f" providerId="ADAL" clId="{7CA4C279-6185-48BC-87EA-C74B1395B43F}" dt="2024-12-13T00:30:33.224" v="8930" actId="20577"/>
        <pc:sldMkLst>
          <pc:docMk/>
          <pc:sldMk cId="271775677" sldId="1366"/>
        </pc:sldMkLst>
      </pc:sldChg>
      <pc:sldChg chg="modSp add mod">
        <pc:chgData name="Mealor, Andrew (DFW)" userId="c0c2ce1a-a722-4c1b-97a5-5044d1ecdb7f" providerId="ADAL" clId="{7CA4C279-6185-48BC-87EA-C74B1395B43F}" dt="2024-12-12T23:17:53.201" v="5344" actId="166"/>
        <pc:sldMkLst>
          <pc:docMk/>
          <pc:sldMk cId="3148448243" sldId="1400"/>
        </pc:sldMkLst>
      </pc:sldChg>
      <pc:sldChg chg="del">
        <pc:chgData name="Mealor, Andrew (DFW)" userId="c0c2ce1a-a722-4c1b-97a5-5044d1ecdb7f" providerId="ADAL" clId="{7CA4C279-6185-48BC-87EA-C74B1395B43F}" dt="2024-12-12T18:31:06.371" v="2062" actId="47"/>
        <pc:sldMkLst>
          <pc:docMk/>
          <pc:sldMk cId="1351883508" sldId="1422"/>
        </pc:sldMkLst>
      </pc:sldChg>
      <pc:sldChg chg="modSp mod">
        <pc:chgData name="Mealor, Andrew (DFW)" userId="c0c2ce1a-a722-4c1b-97a5-5044d1ecdb7f" providerId="ADAL" clId="{7CA4C279-6185-48BC-87EA-C74B1395B43F}" dt="2024-12-12T23:14:46.999" v="5286" actId="115"/>
        <pc:sldMkLst>
          <pc:docMk/>
          <pc:sldMk cId="2673358277" sldId="1423"/>
        </pc:sldMkLst>
      </pc:sldChg>
      <pc:sldChg chg="modSp mod modNotesTx">
        <pc:chgData name="Mealor, Andrew (DFW)" userId="c0c2ce1a-a722-4c1b-97a5-5044d1ecdb7f" providerId="ADAL" clId="{7CA4C279-6185-48BC-87EA-C74B1395B43F}" dt="2024-12-12T23:54:53.908" v="6521" actId="20577"/>
        <pc:sldMkLst>
          <pc:docMk/>
          <pc:sldMk cId="3860388455" sldId="1424"/>
        </pc:sldMkLst>
      </pc:sldChg>
      <pc:sldChg chg="addSp delSp modSp add del mod modNotesTx">
        <pc:chgData name="Mealor, Andrew (DFW)" userId="c0c2ce1a-a722-4c1b-97a5-5044d1ecdb7f" providerId="ADAL" clId="{7CA4C279-6185-48BC-87EA-C74B1395B43F}" dt="2024-12-12T20:08:41.283" v="2847" actId="47"/>
        <pc:sldMkLst>
          <pc:docMk/>
          <pc:sldMk cId="2096351316" sldId="1427"/>
        </pc:sldMkLst>
      </pc:sldChg>
      <pc:sldChg chg="del">
        <pc:chgData name="Mealor, Andrew (DFW)" userId="c0c2ce1a-a722-4c1b-97a5-5044d1ecdb7f" providerId="ADAL" clId="{7CA4C279-6185-48BC-87EA-C74B1395B43F}" dt="2024-12-12T18:11:38.528" v="309" actId="47"/>
        <pc:sldMkLst>
          <pc:docMk/>
          <pc:sldMk cId="4224619813" sldId="1427"/>
        </pc:sldMkLst>
      </pc:sldChg>
      <pc:sldChg chg="new del">
        <pc:chgData name="Mealor, Andrew (DFW)" userId="c0c2ce1a-a722-4c1b-97a5-5044d1ecdb7f" providerId="ADAL" clId="{7CA4C279-6185-48BC-87EA-C74B1395B43F}" dt="2024-12-12T19:59:19.780" v="2389" actId="47"/>
        <pc:sldMkLst>
          <pc:docMk/>
          <pc:sldMk cId="1588515073" sldId="1428"/>
        </pc:sldMkLst>
      </pc:sldChg>
      <pc:sldChg chg="addSp delSp modSp add mod ord modNotesTx">
        <pc:chgData name="Mealor, Andrew (DFW)" userId="c0c2ce1a-a722-4c1b-97a5-5044d1ecdb7f" providerId="ADAL" clId="{7CA4C279-6185-48BC-87EA-C74B1395B43F}" dt="2024-12-12T20:05:07.042" v="2838" actId="20577"/>
        <pc:sldMkLst>
          <pc:docMk/>
          <pc:sldMk cId="4052561856" sldId="1429"/>
        </pc:sldMkLst>
      </pc:sldChg>
      <pc:sldChg chg="modSp new del mod">
        <pc:chgData name="Mealor, Andrew (DFW)" userId="c0c2ce1a-a722-4c1b-97a5-5044d1ecdb7f" providerId="ADAL" clId="{7CA4C279-6185-48BC-87EA-C74B1395B43F}" dt="2024-12-12T21:42:23.817" v="3823" actId="47"/>
        <pc:sldMkLst>
          <pc:docMk/>
          <pc:sldMk cId="1154383821" sldId="1430"/>
        </pc:sldMkLst>
      </pc:sldChg>
      <pc:sldChg chg="addSp modSp new mod">
        <pc:chgData name="Mealor, Andrew (DFW)" userId="c0c2ce1a-a722-4c1b-97a5-5044d1ecdb7f" providerId="ADAL" clId="{7CA4C279-6185-48BC-87EA-C74B1395B43F}" dt="2024-12-12T23:50:20.823" v="6260"/>
        <pc:sldMkLst>
          <pc:docMk/>
          <pc:sldMk cId="3238347856" sldId="1431"/>
        </pc:sldMkLst>
      </pc:sldChg>
      <pc:sldChg chg="addSp modSp new mod modNotesTx">
        <pc:chgData name="Mealor, Andrew (DFW)" userId="c0c2ce1a-a722-4c1b-97a5-5044d1ecdb7f" providerId="ADAL" clId="{7CA4C279-6185-48BC-87EA-C74B1395B43F}" dt="2024-12-13T00:01:58.808" v="6703" actId="20577"/>
        <pc:sldMkLst>
          <pc:docMk/>
          <pc:sldMk cId="3231860208" sldId="1432"/>
        </pc:sldMkLst>
      </pc:sldChg>
      <pc:sldChg chg="addSp delSp modSp new mod">
        <pc:chgData name="Mealor, Andrew (DFW)" userId="c0c2ce1a-a722-4c1b-97a5-5044d1ecdb7f" providerId="ADAL" clId="{7CA4C279-6185-48BC-87EA-C74B1395B43F}" dt="2024-12-13T00:04:24.829" v="6846" actId="20577"/>
        <pc:sldMkLst>
          <pc:docMk/>
          <pc:sldMk cId="2213035063" sldId="1433"/>
        </pc:sldMkLst>
      </pc:sldChg>
      <pc:sldChg chg="addSp delSp modSp new mod modClrScheme chgLayout modNotesTx">
        <pc:chgData name="Mealor, Andrew (DFW)" userId="c0c2ce1a-a722-4c1b-97a5-5044d1ecdb7f" providerId="ADAL" clId="{7CA4C279-6185-48BC-87EA-C74B1395B43F}" dt="2024-12-13T00:13:48.157" v="7436" actId="20577"/>
        <pc:sldMkLst>
          <pc:docMk/>
          <pc:sldMk cId="4088347389" sldId="1434"/>
        </pc:sldMkLst>
      </pc:sldChg>
      <pc:sldChg chg="addSp delSp modSp add mod modNotesTx">
        <pc:chgData name="Mealor, Andrew (DFW)" userId="c0c2ce1a-a722-4c1b-97a5-5044d1ecdb7f" providerId="ADAL" clId="{7CA4C279-6185-48BC-87EA-C74B1395B43F}" dt="2024-12-13T00:21:40.484" v="8041" actId="20577"/>
        <pc:sldMkLst>
          <pc:docMk/>
          <pc:sldMk cId="2957410288" sldId="1435"/>
        </pc:sldMkLst>
      </pc:sldChg>
      <pc:sldChg chg="addSp delSp modSp add mod modNotesTx">
        <pc:chgData name="Mealor, Andrew (DFW)" userId="c0c2ce1a-a722-4c1b-97a5-5044d1ecdb7f" providerId="ADAL" clId="{7CA4C279-6185-48BC-87EA-C74B1395B43F}" dt="2024-12-13T00:18:45.305" v="7914" actId="20577"/>
        <pc:sldMkLst>
          <pc:docMk/>
          <pc:sldMk cId="822775651" sldId="1436"/>
        </pc:sldMkLst>
      </pc:sldChg>
      <pc:sldChg chg="addSp delSp modSp new mod ord modClrScheme chgLayout">
        <pc:chgData name="Mealor, Andrew (DFW)" userId="c0c2ce1a-a722-4c1b-97a5-5044d1ecdb7f" providerId="ADAL" clId="{7CA4C279-6185-48BC-87EA-C74B1395B43F}" dt="2024-12-13T00:39:26.210" v="10208" actId="20577"/>
        <pc:sldMkLst>
          <pc:docMk/>
          <pc:sldMk cId="2548448764" sldId="1437"/>
        </pc:sldMkLst>
      </pc:sldChg>
      <pc:sldChg chg="add">
        <pc:chgData name="Mealor, Andrew (DFW)" userId="c0c2ce1a-a722-4c1b-97a5-5044d1ecdb7f" providerId="ADAL" clId="{7CA4C279-6185-48BC-87EA-C74B1395B43F}" dt="2024-12-13T00:40:40.798" v="10219"/>
        <pc:sldMkLst>
          <pc:docMk/>
          <pc:sldMk cId="767104417" sldId="1438"/>
        </pc:sldMkLst>
      </pc:sldChg>
      <pc:sldMasterChg chg="addSldLayout delSldLayout">
        <pc:chgData name="Mealor, Andrew (DFW)" userId="c0c2ce1a-a722-4c1b-97a5-5044d1ecdb7f" providerId="ADAL" clId="{7CA4C279-6185-48BC-87EA-C74B1395B43F}" dt="2024-12-12T18:18:59.617" v="1126" actId="47"/>
        <pc:sldMasterMkLst>
          <pc:docMk/>
          <pc:sldMasterMk cId="1709709533" sldId="2147483650"/>
        </pc:sldMasterMkLst>
        <pc:sldLayoutChg chg="add del">
          <pc:chgData name="Mealor, Andrew (DFW)" userId="c0c2ce1a-a722-4c1b-97a5-5044d1ecdb7f" providerId="ADAL" clId="{7CA4C279-6185-48BC-87EA-C74B1395B43F}" dt="2024-12-12T18:18:59.617" v="1126" actId="47"/>
          <pc:sldLayoutMkLst>
            <pc:docMk/>
            <pc:sldMasterMk cId="1709709533" sldId="2147483650"/>
            <pc:sldLayoutMk cId="4095187371" sldId="2147483772"/>
          </pc:sldLayoutMkLst>
        </pc:sldLayoutChg>
      </pc:sldMasterChg>
    </pc:docChg>
  </pc:docChgLst>
  <pc:docChgLst>
    <pc:chgData name="Knorr, Victoria L (DFW)" userId="654972e7-58c3-421e-b668-12907412825b" providerId="ADAL" clId="{DDCBDFEF-C89B-4EC7-99A5-8175464FA966}"/>
    <pc:docChg chg="modSld">
      <pc:chgData name="Knorr, Victoria L (DFW)" userId="654972e7-58c3-421e-b668-12907412825b" providerId="ADAL" clId="{DDCBDFEF-C89B-4EC7-99A5-8175464FA966}" dt="2024-12-17T20:34:40.695" v="19" actId="20577"/>
      <pc:docMkLst>
        <pc:docMk/>
      </pc:docMkLst>
      <pc:sldChg chg="modSp mod">
        <pc:chgData name="Knorr, Victoria L (DFW)" userId="654972e7-58c3-421e-b668-12907412825b" providerId="ADAL" clId="{DDCBDFEF-C89B-4EC7-99A5-8175464FA966}" dt="2024-12-17T20:30:39.500" v="10" actId="6549"/>
        <pc:sldMkLst>
          <pc:docMk/>
          <pc:sldMk cId="2673358277" sldId="1423"/>
        </pc:sldMkLst>
      </pc:sldChg>
      <pc:sldChg chg="modSp mod modNotesTx">
        <pc:chgData name="Knorr, Victoria L (DFW)" userId="654972e7-58c3-421e-b668-12907412825b" providerId="ADAL" clId="{DDCBDFEF-C89B-4EC7-99A5-8175464FA966}" dt="2024-12-17T20:34:40.695" v="19" actId="20577"/>
        <pc:sldMkLst>
          <pc:docMk/>
          <pc:sldMk cId="3231860208" sldId="1432"/>
        </pc:sldMkLst>
      </pc:sldChg>
    </pc:docChg>
  </pc:docChgLst>
  <pc:docChgLst>
    <pc:chgData name="Victoria Knorr" userId="tH+WWVlO4OuPazq+Rcqd5xTA89DQydEH35thoj6QO+o=" providerId="None" clId="Web-{BAD71B95-85E4-480A-AD00-1F0828391EF9}"/>
    <pc:docChg chg="mod modSld">
      <pc:chgData name="Victoria Knorr" userId="tH+WWVlO4OuPazq+Rcqd5xTA89DQydEH35thoj6QO+o=" providerId="None" clId="Web-{BAD71B95-85E4-480A-AD00-1F0828391EF9}" dt="2025-07-14T23:16:35.868" v="431"/>
      <pc:docMkLst>
        <pc:docMk/>
      </pc:docMkLst>
      <pc:sldChg chg="modNotes">
        <pc:chgData name="Victoria Knorr" userId="tH+WWVlO4OuPazq+Rcqd5xTA89DQydEH35thoj6QO+o=" providerId="None" clId="Web-{BAD71B95-85E4-480A-AD00-1F0828391EF9}" dt="2025-07-14T22:58:46.313" v="20"/>
        <pc:sldMkLst>
          <pc:docMk/>
          <pc:sldMk cId="2673358277" sldId="1423"/>
        </pc:sldMkLst>
      </pc:sldChg>
      <pc:sldChg chg="modNotes">
        <pc:chgData name="Victoria Knorr" userId="tH+WWVlO4OuPazq+Rcqd5xTA89DQydEH35thoj6QO+o=" providerId="None" clId="Web-{BAD71B95-85E4-480A-AD00-1F0828391EF9}" dt="2025-07-14T23:10:14.318" v="182"/>
        <pc:sldMkLst>
          <pc:docMk/>
          <pc:sldMk cId="3238347856" sldId="1431"/>
        </pc:sldMkLst>
      </pc:sldChg>
      <pc:sldChg chg="modSp modNotes">
        <pc:chgData name="Victoria Knorr" userId="tH+WWVlO4OuPazq+Rcqd5xTA89DQydEH35thoj6QO+o=" providerId="None" clId="Web-{BAD71B95-85E4-480A-AD00-1F0828391EF9}" dt="2025-07-14T23:16:35.868" v="431"/>
        <pc:sldMkLst>
          <pc:docMk/>
          <pc:sldMk cId="3231860208" sldId="1432"/>
        </pc:sldMkLst>
        <pc:graphicFrameChg chg="mod modGraphic">
          <ac:chgData name="Victoria Knorr" userId="tH+WWVlO4OuPazq+Rcqd5xTA89DQydEH35thoj6QO+o=" providerId="None" clId="Web-{BAD71B95-85E4-480A-AD00-1F0828391EF9}" dt="2025-07-14T23:14:42.195" v="206"/>
          <ac:graphicFrameMkLst>
            <pc:docMk/>
            <pc:sldMk cId="3231860208" sldId="1432"/>
            <ac:graphicFrameMk id="2" creationId="{FE887362-E975-6874-4D83-74EBE81B4B28}"/>
          </ac:graphicFrameMkLst>
        </pc:graphicFrameChg>
      </pc:sldChg>
      <pc:sldChg chg="modSp">
        <pc:chgData name="Victoria Knorr" userId="tH+WWVlO4OuPazq+Rcqd5xTA89DQydEH35thoj6QO+o=" providerId="None" clId="Web-{BAD71B95-85E4-480A-AD00-1F0828391EF9}" dt="2025-07-14T22:33:40.709" v="2" actId="20577"/>
        <pc:sldMkLst>
          <pc:docMk/>
          <pc:sldMk cId="2548448764" sldId="1437"/>
        </pc:sldMkLst>
        <pc:spChg chg="mod">
          <ac:chgData name="Victoria Knorr" userId="tH+WWVlO4OuPazq+Rcqd5xTA89DQydEH35thoj6QO+o=" providerId="None" clId="Web-{BAD71B95-85E4-480A-AD00-1F0828391EF9}" dt="2025-07-14T22:33:40.709" v="2" actId="20577"/>
          <ac:spMkLst>
            <pc:docMk/>
            <pc:sldMk cId="2548448764" sldId="1437"/>
            <ac:spMk id="6" creationId="{D10E59B4-9680-A57B-837A-1636524141D9}"/>
          </ac:spMkLst>
        </pc:spChg>
      </pc:sldChg>
      <pc:sldChg chg="modNotes">
        <pc:chgData name="Victoria Knorr" userId="tH+WWVlO4OuPazq+Rcqd5xTA89DQydEH35thoj6QO+o=" providerId="None" clId="Web-{BAD71B95-85E4-480A-AD00-1F0828391EF9}" dt="2025-07-14T23:10:57.194" v="184"/>
        <pc:sldMkLst>
          <pc:docMk/>
          <pc:sldMk cId="2996464424" sldId="1439"/>
        </pc:sldMkLst>
      </pc:sldChg>
    </pc:docChg>
  </pc:docChgLst>
  <pc:docChgLst>
    <pc:chgData name="Mealor, Andrew (DFW)" userId="c0c2ce1a-a722-4c1b-97a5-5044d1ecdb7f" providerId="ADAL" clId="{EFABB645-2537-4FAD-A4C8-689FE93D3111}"/>
    <pc:docChg chg="undo custSel addSld delSld modSld sldOrd">
      <pc:chgData name="Mealor, Andrew (DFW)" userId="c0c2ce1a-a722-4c1b-97a5-5044d1ecdb7f" providerId="ADAL" clId="{EFABB645-2537-4FAD-A4C8-689FE93D3111}" dt="2024-12-19T19:02:35.394" v="1599" actId="20577"/>
      <pc:docMkLst>
        <pc:docMk/>
      </pc:docMkLst>
      <pc:sldChg chg="addSp modSp mod">
        <pc:chgData name="Mealor, Andrew (DFW)" userId="c0c2ce1a-a722-4c1b-97a5-5044d1ecdb7f" providerId="ADAL" clId="{EFABB645-2537-4FAD-A4C8-689FE93D3111}" dt="2024-12-17T19:56:41.489" v="680" actId="1076"/>
        <pc:sldMkLst>
          <pc:docMk/>
          <pc:sldMk cId="3216080861" sldId="262"/>
        </pc:sldMkLst>
      </pc:sldChg>
      <pc:sldChg chg="addSp modSp mod">
        <pc:chgData name="Mealor, Andrew (DFW)" userId="c0c2ce1a-a722-4c1b-97a5-5044d1ecdb7f" providerId="ADAL" clId="{EFABB645-2537-4FAD-A4C8-689FE93D3111}" dt="2024-12-17T20:10:53.225" v="1122" actId="1076"/>
        <pc:sldMkLst>
          <pc:docMk/>
          <pc:sldMk cId="0" sldId="299"/>
        </pc:sldMkLst>
      </pc:sldChg>
      <pc:sldChg chg="addSp modSp mod">
        <pc:chgData name="Mealor, Andrew (DFW)" userId="c0c2ce1a-a722-4c1b-97a5-5044d1ecdb7f" providerId="ADAL" clId="{EFABB645-2537-4FAD-A4C8-689FE93D3111}" dt="2024-12-17T19:48:46.111" v="98" actId="1076"/>
        <pc:sldMkLst>
          <pc:docMk/>
          <pc:sldMk cId="111659245" sldId="966"/>
        </pc:sldMkLst>
      </pc:sldChg>
      <pc:sldChg chg="addSp modSp mod">
        <pc:chgData name="Mealor, Andrew (DFW)" userId="c0c2ce1a-a722-4c1b-97a5-5044d1ecdb7f" providerId="ADAL" clId="{EFABB645-2537-4FAD-A4C8-689FE93D3111}" dt="2024-12-17T19:56:38.122" v="678" actId="1076"/>
        <pc:sldMkLst>
          <pc:docMk/>
          <pc:sldMk cId="3894878979" sldId="980"/>
        </pc:sldMkLst>
      </pc:sldChg>
      <pc:sldChg chg="addSp modSp mod">
        <pc:chgData name="Mealor, Andrew (DFW)" userId="c0c2ce1a-a722-4c1b-97a5-5044d1ecdb7f" providerId="ADAL" clId="{EFABB645-2537-4FAD-A4C8-689FE93D3111}" dt="2024-12-17T20:10:44.877" v="1118" actId="1076"/>
        <pc:sldMkLst>
          <pc:docMk/>
          <pc:sldMk cId="3616480638" sldId="1016"/>
        </pc:sldMkLst>
      </pc:sldChg>
      <pc:sldChg chg="addSp modSp mod">
        <pc:chgData name="Mealor, Andrew (DFW)" userId="c0c2ce1a-a722-4c1b-97a5-5044d1ecdb7f" providerId="ADAL" clId="{EFABB645-2537-4FAD-A4C8-689FE93D3111}" dt="2024-12-17T19:48:15.923" v="94" actId="1076"/>
        <pc:sldMkLst>
          <pc:docMk/>
          <pc:sldMk cId="2814401668" sldId="1088"/>
        </pc:sldMkLst>
      </pc:sldChg>
      <pc:sldChg chg="addSp modSp mod">
        <pc:chgData name="Mealor, Andrew (DFW)" userId="c0c2ce1a-a722-4c1b-97a5-5044d1ecdb7f" providerId="ADAL" clId="{EFABB645-2537-4FAD-A4C8-689FE93D3111}" dt="2024-12-19T18:01:13.529" v="1593" actId="1076"/>
        <pc:sldMkLst>
          <pc:docMk/>
          <pc:sldMk cId="2126866225" sldId="1236"/>
        </pc:sldMkLst>
      </pc:sldChg>
      <pc:sldChg chg="modSp add mod modNotesTx">
        <pc:chgData name="Mealor, Andrew (DFW)" userId="c0c2ce1a-a722-4c1b-97a5-5044d1ecdb7f" providerId="ADAL" clId="{EFABB645-2537-4FAD-A4C8-689FE93D3111}" dt="2024-12-17T19:55:43.769" v="615" actId="1076"/>
        <pc:sldMkLst>
          <pc:docMk/>
          <pc:sldMk cId="1686588890" sldId="1359"/>
        </pc:sldMkLst>
      </pc:sldChg>
      <pc:sldChg chg="modSp mod modNotesTx">
        <pc:chgData name="Mealor, Andrew (DFW)" userId="c0c2ce1a-a722-4c1b-97a5-5044d1ecdb7f" providerId="ADAL" clId="{EFABB645-2537-4FAD-A4C8-689FE93D3111}" dt="2024-12-17T20:24:05.069" v="1281" actId="20577"/>
        <pc:sldMkLst>
          <pc:docMk/>
          <pc:sldMk cId="567618165" sldId="1365"/>
        </pc:sldMkLst>
      </pc:sldChg>
      <pc:sldChg chg="addSp modSp">
        <pc:chgData name="Mealor, Andrew (DFW)" userId="c0c2ce1a-a722-4c1b-97a5-5044d1ecdb7f" providerId="ADAL" clId="{EFABB645-2537-4FAD-A4C8-689FE93D3111}" dt="2024-12-17T19:56:42.853" v="681"/>
        <pc:sldMkLst>
          <pc:docMk/>
          <pc:sldMk cId="3148448243" sldId="1400"/>
        </pc:sldMkLst>
      </pc:sldChg>
      <pc:sldChg chg="modSp mod modNotesTx">
        <pc:chgData name="Mealor, Andrew (DFW)" userId="c0c2ce1a-a722-4c1b-97a5-5044d1ecdb7f" providerId="ADAL" clId="{EFABB645-2537-4FAD-A4C8-689FE93D3111}" dt="2024-12-17T20:30:14.834" v="1507" actId="207"/>
        <pc:sldMkLst>
          <pc:docMk/>
          <pc:sldMk cId="2673358277" sldId="1423"/>
        </pc:sldMkLst>
      </pc:sldChg>
      <pc:sldChg chg="addSp delSp modSp mod modNotesTx">
        <pc:chgData name="Mealor, Andrew (DFW)" userId="c0c2ce1a-a722-4c1b-97a5-5044d1ecdb7f" providerId="ADAL" clId="{EFABB645-2537-4FAD-A4C8-689FE93D3111}" dt="2024-12-17T19:47:55.280" v="90"/>
        <pc:sldMkLst>
          <pc:docMk/>
          <pc:sldMk cId="4052561856" sldId="1429"/>
        </pc:sldMkLst>
      </pc:sldChg>
      <pc:sldChg chg="modSp mod">
        <pc:chgData name="Mealor, Andrew (DFW)" userId="c0c2ce1a-a722-4c1b-97a5-5044d1ecdb7f" providerId="ADAL" clId="{EFABB645-2537-4FAD-A4C8-689FE93D3111}" dt="2024-12-17T19:56:11.167" v="675" actId="20577"/>
        <pc:sldMkLst>
          <pc:docMk/>
          <pc:sldMk cId="3238347856" sldId="1431"/>
        </pc:sldMkLst>
      </pc:sldChg>
      <pc:sldChg chg="modSp mod">
        <pc:chgData name="Mealor, Andrew (DFW)" userId="c0c2ce1a-a722-4c1b-97a5-5044d1ecdb7f" providerId="ADAL" clId="{EFABB645-2537-4FAD-A4C8-689FE93D3111}" dt="2024-12-17T20:33:40.481" v="1590" actId="20577"/>
        <pc:sldMkLst>
          <pc:docMk/>
          <pc:sldMk cId="3231860208" sldId="1432"/>
        </pc:sldMkLst>
      </pc:sldChg>
      <pc:sldChg chg="modSp mod">
        <pc:chgData name="Mealor, Andrew (DFW)" userId="c0c2ce1a-a722-4c1b-97a5-5044d1ecdb7f" providerId="ADAL" clId="{EFABB645-2537-4FAD-A4C8-689FE93D3111}" dt="2024-12-19T19:02:35.394" v="1599" actId="20577"/>
        <pc:sldMkLst>
          <pc:docMk/>
          <pc:sldMk cId="2213035063" sldId="1433"/>
        </pc:sldMkLst>
      </pc:sldChg>
      <pc:sldChg chg="addSp modSp mod">
        <pc:chgData name="Mealor, Andrew (DFW)" userId="c0c2ce1a-a722-4c1b-97a5-5044d1ecdb7f" providerId="ADAL" clId="{EFABB645-2537-4FAD-A4C8-689FE93D3111}" dt="2024-12-17T20:10:59.675" v="1124" actId="1076"/>
        <pc:sldMkLst>
          <pc:docMk/>
          <pc:sldMk cId="4088347389" sldId="1434"/>
        </pc:sldMkLst>
      </pc:sldChg>
      <pc:sldChg chg="addSp modSp mod modNotesTx">
        <pc:chgData name="Mealor, Andrew (DFW)" userId="c0c2ce1a-a722-4c1b-97a5-5044d1ecdb7f" providerId="ADAL" clId="{EFABB645-2537-4FAD-A4C8-689FE93D3111}" dt="2024-12-17T20:11:24.654" v="1139" actId="20577"/>
        <pc:sldMkLst>
          <pc:docMk/>
          <pc:sldMk cId="2957410288" sldId="1435"/>
        </pc:sldMkLst>
      </pc:sldChg>
      <pc:sldChg chg="addSp modSp mod">
        <pc:chgData name="Mealor, Andrew (DFW)" userId="c0c2ce1a-a722-4c1b-97a5-5044d1ecdb7f" providerId="ADAL" clId="{EFABB645-2537-4FAD-A4C8-689FE93D3111}" dt="2024-12-17T20:11:48.185" v="1141" actId="1076"/>
        <pc:sldMkLst>
          <pc:docMk/>
          <pc:sldMk cId="822775651" sldId="1436"/>
        </pc:sldMkLst>
      </pc:sldChg>
      <pc:sldChg chg="addSp delSp modSp mod">
        <pc:chgData name="Mealor, Andrew (DFW)" userId="c0c2ce1a-a722-4c1b-97a5-5044d1ecdb7f" providerId="ADAL" clId="{EFABB645-2537-4FAD-A4C8-689FE93D3111}" dt="2024-12-19T17:54:52.702" v="1591" actId="1076"/>
        <pc:sldMkLst>
          <pc:docMk/>
          <pc:sldMk cId="767104417" sldId="1438"/>
        </pc:sldMkLst>
      </pc:sldChg>
      <pc:sldChg chg="addSp delSp modSp add mod ord modNotesTx">
        <pc:chgData name="Mealor, Andrew (DFW)" userId="c0c2ce1a-a722-4c1b-97a5-5044d1ecdb7f" providerId="ADAL" clId="{EFABB645-2537-4FAD-A4C8-689FE93D3111}" dt="2024-12-17T20:09:43.751" v="1116" actId="403"/>
        <pc:sldMkLst>
          <pc:docMk/>
          <pc:sldMk cId="2996464424" sldId="1439"/>
        </pc:sldMkLst>
      </pc:sldChg>
      <pc:sldChg chg="modSp add del mod">
        <pc:chgData name="Mealor, Andrew (DFW)" userId="c0c2ce1a-a722-4c1b-97a5-5044d1ecdb7f" providerId="ADAL" clId="{EFABB645-2537-4FAD-A4C8-689FE93D3111}" dt="2024-12-17T20:27:30.902" v="1300" actId="47"/>
        <pc:sldMkLst>
          <pc:docMk/>
          <pc:sldMk cId="166058707" sldId="1440"/>
        </pc:sldMkLst>
      </pc:sldChg>
    </pc:docChg>
  </pc:docChgLst>
  <pc:docChgLst>
    <pc:chgData name="Grobelny, Julie H (DFW)" userId="0404e9f0-8023-4312-b01d-538d8a9a6856" providerId="ADAL" clId="{86E6E55E-FEA0-4635-88B8-F3AB0D1030D9}"/>
    <pc:docChg chg="undo custSel modSld">
      <pc:chgData name="Grobelny, Julie H (DFW)" userId="0404e9f0-8023-4312-b01d-538d8a9a6856" providerId="ADAL" clId="{86E6E55E-FEA0-4635-88B8-F3AB0D1030D9}" dt="2024-12-19T19:50:39.078" v="526" actId="20577"/>
      <pc:docMkLst>
        <pc:docMk/>
      </pc:docMkLst>
      <pc:sldChg chg="addSp modSp mod">
        <pc:chgData name="Grobelny, Julie H (DFW)" userId="0404e9f0-8023-4312-b01d-538d8a9a6856" providerId="ADAL" clId="{86E6E55E-FEA0-4635-88B8-F3AB0D1030D9}" dt="2024-12-19T19:25:58.696" v="27" actId="1076"/>
        <pc:sldMkLst>
          <pc:docMk/>
          <pc:sldMk cId="2814401668" sldId="1088"/>
        </pc:sldMkLst>
      </pc:sldChg>
      <pc:sldChg chg="modSp mod modNotesTx">
        <pc:chgData name="Grobelny, Julie H (DFW)" userId="0404e9f0-8023-4312-b01d-538d8a9a6856" providerId="ADAL" clId="{86E6E55E-FEA0-4635-88B8-F3AB0D1030D9}" dt="2024-12-19T19:25:01.656" v="15" actId="20577"/>
        <pc:sldMkLst>
          <pc:docMk/>
          <pc:sldMk cId="1686588890" sldId="1359"/>
        </pc:sldMkLst>
      </pc:sldChg>
      <pc:sldChg chg="addSp modSp mod">
        <pc:chgData name="Grobelny, Julie H (DFW)" userId="0404e9f0-8023-4312-b01d-538d8a9a6856" providerId="ADAL" clId="{86E6E55E-FEA0-4635-88B8-F3AB0D1030D9}" dt="2024-12-19T19:25:46.522" v="25" actId="1076"/>
        <pc:sldMkLst>
          <pc:docMk/>
          <pc:sldMk cId="767104417" sldId="1438"/>
        </pc:sldMkLst>
      </pc:sldChg>
      <pc:sldChg chg="modNotesTx">
        <pc:chgData name="Grobelny, Julie H (DFW)" userId="0404e9f0-8023-4312-b01d-538d8a9a6856" providerId="ADAL" clId="{86E6E55E-FEA0-4635-88B8-F3AB0D1030D9}" dt="2024-12-19T19:50:39.078" v="526" actId="20577"/>
        <pc:sldMkLst>
          <pc:docMk/>
          <pc:sldMk cId="2996464424" sldId="1439"/>
        </pc:sldMkLst>
      </pc:sldChg>
    </pc:docChg>
  </pc:docChgLst>
</pc:chgInfo>
</file>

<file path=ppt/comments/modernComment_58F_9F5835C5.xml><?xml version="1.0" encoding="utf-8"?>
<p188:cmLst xmlns:a="http://schemas.openxmlformats.org/drawingml/2006/main" xmlns:r="http://schemas.openxmlformats.org/officeDocument/2006/relationships" xmlns:p188="http://schemas.microsoft.com/office/powerpoint/2018/8/main">
  <p188:cm id="{78C6009B-D924-43D5-9997-1D9A5D6F37BA}" authorId="{601228BD-3303-829E-0AD3-3E4252065ED9}" created="2025-07-14T22:34:53.022">
    <pc:sldMkLst xmlns:pc="http://schemas.microsoft.com/office/powerpoint/2013/main/command">
      <pc:docMk/>
      <pc:sldMk cId="2673358277" sldId="1423"/>
    </pc:sldMkLst>
    <p188:txBody>
      <a:bodyPr/>
      <a:lstStyle/>
      <a:p>
        <a:r>
          <a:rPr lang="en-US"/>
          <a:t>Reminder to add a link to the funding guidelines in the notes section, once they are posted</a:t>
        </a:r>
      </a:p>
    </p188:txBody>
  </p188:cm>
  <p188:cm id="{0131C651-60D4-4F3A-BAD1-E318600ECC12}" authorId="{601228BD-3303-829E-0AD3-3E4252065ED9}" created="2025-07-14T22:35:31.460">
    <pc:sldMkLst xmlns:pc="http://schemas.microsoft.com/office/powerpoint/2013/main/command">
      <pc:docMk/>
      <pc:sldMk cId="2673358277" sldId="1423"/>
    </pc:sldMkLst>
    <p188:txBody>
      <a:bodyPr/>
      <a:lstStyle/>
      <a:p>
        <a:r>
          <a:rPr lang="en-US"/>
          <a:t>Update the Chehalis Basin Strategy urls in the notes</a:t>
        </a:r>
      </a:p>
    </p188:txBody>
  </p188:cm>
  <p188:cm id="{F0EF82A3-36CE-484B-A917-1E73BD24CF66}" authorId="{601228BD-3303-829E-0AD3-3E4252065ED9}" created="2025-07-14T22:59:43.986">
    <ac:txMkLst xmlns:ac="http://schemas.microsoft.com/office/drawing/2013/main/command">
      <pc:docMk xmlns:pc="http://schemas.microsoft.com/office/powerpoint/2013/main/command"/>
      <pc:sldMk xmlns:pc="http://schemas.microsoft.com/office/powerpoint/2013/main/command" cId="2673358277" sldId="1423"/>
      <ac:spMk id="4" creationId="{68C34432-56CC-C75A-21FD-E3377DAB8DE7}"/>
      <ac:txMk cp="686" len="34">
        <ac:context len="723" hash="3325280433"/>
      </ac:txMk>
    </ac:txMkLst>
    <p188:pos x="9309253" y="5095301"/>
    <p188:txBody>
      <a:bodyPr/>
      <a:lstStyle/>
      <a:p>
        <a:r>
          <a:rPr lang="en-US"/>
          <a:t>"other fish/amphibian species relevant to the site"</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960" y="9041131"/>
            <a:ext cx="1056640" cy="284302"/>
          </a:xfrm>
          <a:prstGeom prst="rect">
            <a:avLst/>
          </a:prstGeom>
        </p:spPr>
      </p:pic>
    </p:spTree>
    <p:extLst>
      <p:ext uri="{BB962C8B-B14F-4D97-AF65-F5344CB8AC3E}">
        <p14:creationId xmlns:p14="http://schemas.microsoft.com/office/powerpoint/2010/main" val="359133090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4000" y="720725"/>
            <a:ext cx="7823200" cy="4400550"/>
          </a:xfrm>
          <a:prstGeom prst="rect">
            <a:avLst/>
          </a:prstGeom>
          <a:noFill/>
          <a:ln w="12700">
            <a:solidFill>
              <a:prstClr val="black"/>
            </a:solidFill>
          </a:ln>
        </p:spPr>
        <p:txBody>
          <a:bodyPr vert="horz" lIns="96650" tIns="48325" rIns="96650" bIns="48325" rtlCol="0" anchor="ctr"/>
          <a:lstStyle/>
          <a:p>
            <a:endParaRPr lang="en-US"/>
          </a:p>
        </p:txBody>
      </p:sp>
      <p:sp>
        <p:nvSpPr>
          <p:cNvPr id="5" name="Notes Placeholder 4"/>
          <p:cNvSpPr>
            <a:spLocks noGrp="1"/>
          </p:cNvSpPr>
          <p:nvPr>
            <p:ph type="body" sz="quarter" idx="3"/>
          </p:nvPr>
        </p:nvSpPr>
        <p:spPr>
          <a:xfrm>
            <a:off x="690880" y="5200650"/>
            <a:ext cx="5933440" cy="3600450"/>
          </a:xfrm>
          <a:prstGeom prst="rect">
            <a:avLst/>
          </a:prstGeom>
        </p:spPr>
        <p:txBody>
          <a:bodyPr vert="horz" lIns="96650" tIns="48325" rIns="96650" bIns="48325" rtlCol="0"/>
          <a:lstStyle/>
          <a:p>
            <a:pPr lvl="0"/>
            <a:r>
              <a:rPr lang="en-US"/>
              <a:t>Click to edit Master text styles</a:t>
            </a:r>
          </a:p>
          <a:p>
            <a:pPr lvl="1"/>
            <a:r>
              <a:rPr lang="en-US"/>
              <a:t>Second level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60" y="9041131"/>
            <a:ext cx="1056640" cy="284302"/>
          </a:xfrm>
          <a:prstGeom prst="rect">
            <a:avLst/>
          </a:prstGeom>
        </p:spPr>
      </p:pic>
    </p:spTree>
    <p:extLst>
      <p:ext uri="{BB962C8B-B14F-4D97-AF65-F5344CB8AC3E}">
        <p14:creationId xmlns:p14="http://schemas.microsoft.com/office/powerpoint/2010/main" val="21921448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28650" indent="-171450" algn="l" defTabSz="914400" rtl="0" eaLnBrk="1" latinLnBrk="0" hangingPunct="1">
      <a:buFont typeface="Arial" panose="020B0604020202020204" pitchFamily="34" charset="0"/>
      <a:buChar char="•"/>
      <a:defRPr sz="11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is.ecology.wa.gov/portal/apps/experiencebuilder/experience/?id=88b5b1cfe9d0482c936f6664e931ed7e&amp;page=Page&amp;views=Layer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is.ecology.wa.gov/portal/apps/experiencebuilder/experience/?id=88b5b1cfe9d0482c936f6664e931ed7e&amp;page=Page&amp;views=Laye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is.ecology.wa.gov/portal/apps/experiencebuilder/experience/?id=88b5b1cfe9d0482c936f6664e931ed7e&amp;page=Page&amp;views=Laye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s.ecology.wa.gov/portal/apps/experiencebuilder/experience/?id=88b5b1cfe9d0482c936f6664e931ed7e&amp;page=Page&amp;views=Lay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fficeofchehalisbasin.com/publicati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mailto:Victoria.Knorr@dfw.wa.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Calibri"/>
                <a:ea typeface="Calibri"/>
                <a:cs typeface="Calibri"/>
              </a:rPr>
              <a:t>ASRP </a:t>
            </a:r>
            <a:r>
              <a:rPr lang="en-US" sz="1200" b="1" dirty="0">
                <a:latin typeface="Calibri"/>
                <a:ea typeface="Calibri"/>
                <a:cs typeface="Calibri"/>
              </a:rPr>
              <a:t>Grant Category </a:t>
            </a:r>
            <a:r>
              <a:rPr lang="en-US" sz="1200" b="0" dirty="0">
                <a:latin typeface="Calibri"/>
                <a:ea typeface="Calibri"/>
                <a:cs typeface="Calibri"/>
              </a:rPr>
              <a:t>and Type:</a:t>
            </a:r>
            <a:endParaRPr lang="en-US" sz="1200" b="0" dirty="0">
              <a:solidFill>
                <a:srgbClr val="0070C0"/>
              </a:solidFill>
              <a:latin typeface="Calibri"/>
              <a:ea typeface="Calibri"/>
              <a:cs typeface="Calibri"/>
            </a:endParaRPr>
          </a:p>
          <a:p>
            <a:pPr marL="171450" lvl="0" indent="-171450">
              <a:buFont typeface="Arial" panose="020B0604020202020204" pitchFamily="34" charset="0"/>
              <a:buChar char="•"/>
            </a:pPr>
            <a:r>
              <a:rPr lang="en-US" b="0" dirty="0">
                <a:latin typeface="Segoe UI"/>
                <a:cs typeface="Segoe UI"/>
              </a:rPr>
              <a:t>The ASRP Funding Guidelines defines the different </a:t>
            </a:r>
            <a:r>
              <a:rPr lang="en-US" b="1" dirty="0">
                <a:latin typeface="Segoe UI"/>
                <a:cs typeface="Segoe UI"/>
              </a:rPr>
              <a:t>Grant Categories (Priority or Opportunistic) </a:t>
            </a:r>
            <a:r>
              <a:rPr lang="en-US" b="0" dirty="0">
                <a:latin typeface="Segoe UI"/>
                <a:cs typeface="Segoe UI"/>
              </a:rPr>
              <a:t>and Types</a:t>
            </a:r>
          </a:p>
          <a:p>
            <a:pPr marL="800100" lvl="1" indent="-171450">
              <a:buFont typeface="Arial" panose="020B0604020202020204" pitchFamily="34" charset="0"/>
              <a:buChar char="•"/>
            </a:pPr>
            <a:r>
              <a:rPr lang="en-US" b="0" dirty="0">
                <a:latin typeface="Segoe UI"/>
                <a:cs typeface="Segoe UI"/>
              </a:rPr>
              <a:t>XXXXXXXXXXXXXXXXXXXXXXXXXXXX Add link to funding guidelines</a:t>
            </a:r>
          </a:p>
          <a:p>
            <a:pPr marL="0" lvl="0" indent="0">
              <a:buFont typeface="Arial" panose="020B0604020202020204" pitchFamily="34" charset="0"/>
              <a:buNone/>
            </a:pPr>
            <a:r>
              <a:rPr lang="en-US" sz="1200" b="0" dirty="0">
                <a:latin typeface="Calibri"/>
                <a:ea typeface="Calibri"/>
                <a:cs typeface="Calibri"/>
              </a:rPr>
              <a:t>ASRP Priority Actions for this location:</a:t>
            </a:r>
          </a:p>
          <a:p>
            <a:pPr marL="171450" indent="-171450">
              <a:buFont typeface="Arial" panose="020B0604020202020204" pitchFamily="34" charset="0"/>
              <a:buChar char="•"/>
            </a:pPr>
            <a:r>
              <a:rPr lang="en-US" b="0" dirty="0">
                <a:latin typeface="Calibri"/>
                <a:cs typeface="Calibri"/>
              </a:rPr>
              <a:t>This is in reference to the</a:t>
            </a:r>
            <a:r>
              <a:rPr lang="en-US" dirty="0">
                <a:latin typeface="Segoe UI"/>
                <a:cs typeface="Segoe UI"/>
              </a:rPr>
              <a:t> ‘Restoration Actions’ listed in the ASRP Priority Areas and Actions Tables for the priority area GSU</a:t>
            </a:r>
          </a:p>
          <a:p>
            <a:pPr marL="800100" lvl="1" indent="-171450">
              <a:buFont typeface="Arial" panose="020B0604020202020204" pitchFamily="34" charset="0"/>
              <a:buChar char="•"/>
            </a:pPr>
            <a:r>
              <a:rPr lang="en-US" b="0" dirty="0">
                <a:latin typeface="Segoe UI"/>
                <a:cs typeface="Segoe UI"/>
              </a:rPr>
              <a:t>https://chehalisbasinstrategy.com/implementing-projects/</a:t>
            </a:r>
          </a:p>
          <a:p>
            <a:pPr marL="800100" lvl="1" indent="-171450">
              <a:buFont typeface="Arial" panose="020B0604020202020204" pitchFamily="34" charset="0"/>
              <a:buChar char="•"/>
            </a:pPr>
            <a:r>
              <a:rPr lang="en-US" b="0" dirty="0">
                <a:latin typeface="Segoe UI"/>
                <a:cs typeface="Segoe UI"/>
              </a:rPr>
              <a:t>Please list the ‘highest priority’ restoration actions this project will address</a:t>
            </a:r>
          </a:p>
          <a:p>
            <a:r>
              <a:rPr lang="en-US" dirty="0">
                <a:latin typeface="Segoe UI"/>
                <a:cs typeface="Segoe UI"/>
              </a:rPr>
              <a:t>Limiting Factors this project addresses:</a:t>
            </a:r>
          </a:p>
          <a:p>
            <a:pPr marL="171450" indent="-171450">
              <a:buFont typeface="Arial" panose="020B0604020202020204" pitchFamily="34" charset="0"/>
              <a:buChar char="•"/>
            </a:pPr>
            <a:r>
              <a:rPr lang="en-US" dirty="0">
                <a:latin typeface="Segoe UI"/>
                <a:cs typeface="Segoe UI"/>
              </a:rPr>
              <a:t>This is in reference to the ‘Limiting Factors’ listed in the ASRP Priority Areas and Actions Tables for the priority area GSU</a:t>
            </a:r>
          </a:p>
          <a:p>
            <a:pPr marL="800100" lvl="1" indent="-171450">
              <a:buFont typeface="Arial" panose="020B0604020202020204" pitchFamily="34" charset="0"/>
              <a:buChar char="•"/>
            </a:pPr>
            <a:r>
              <a:rPr lang="en-US" b="0" dirty="0">
                <a:latin typeface="Segoe UI"/>
                <a:cs typeface="Segoe UI"/>
              </a:rPr>
              <a:t>https://chehalisbasinstrategy.com/implementing-projects/</a:t>
            </a:r>
          </a:p>
          <a:p>
            <a:pPr marL="800100" lvl="1" indent="-171450">
              <a:buFont typeface="Arial" panose="020B0604020202020204" pitchFamily="34" charset="0"/>
              <a:buChar char="•"/>
            </a:pPr>
            <a:r>
              <a:rPr lang="en-US" b="0" dirty="0">
                <a:latin typeface="Segoe UI"/>
                <a:cs typeface="Segoe UI"/>
              </a:rPr>
              <a:t>Please list the highest priorities this project will address</a:t>
            </a:r>
          </a:p>
          <a:p>
            <a:pPr>
              <a:defRPr/>
            </a:pPr>
            <a:r>
              <a:rPr lang="en-US" sz="1200" b="0" dirty="0">
                <a:latin typeface="Calibri"/>
                <a:ea typeface="Calibri"/>
                <a:cs typeface="Calibri"/>
              </a:rPr>
              <a:t>ASRP Focal Species(</a:t>
            </a:r>
            <a:r>
              <a:rPr lang="en-US" sz="1200" b="0" dirty="0">
                <a:solidFill>
                  <a:srgbClr val="0070C0"/>
                </a:solidFill>
                <a:latin typeface="Calibri"/>
                <a:ea typeface="Calibri"/>
                <a:cs typeface="Calibri"/>
              </a:rPr>
              <a:t>Focal</a:t>
            </a:r>
            <a:r>
              <a:rPr lang="en-US" sz="1200" b="0" dirty="0">
                <a:latin typeface="Calibri"/>
                <a:ea typeface="Calibri"/>
                <a:cs typeface="Calibri"/>
              </a:rPr>
              <a:t>; </a:t>
            </a:r>
            <a:r>
              <a:rPr lang="en-US" sz="1200" b="0" i="1" dirty="0">
                <a:latin typeface="Calibri"/>
                <a:ea typeface="Calibri"/>
                <a:cs typeface="Calibri"/>
              </a:rPr>
              <a:t>present </a:t>
            </a:r>
            <a:r>
              <a:rPr lang="en-US" i="1" dirty="0">
                <a:latin typeface="Calibri"/>
                <a:ea typeface="Calibri"/>
                <a:cs typeface="Calibri"/>
              </a:rPr>
              <a:t>or otherwise relevant at</a:t>
            </a:r>
            <a:r>
              <a:rPr lang="en-US" sz="1200" b="0" i="1" dirty="0">
                <a:latin typeface="Calibri"/>
                <a:ea typeface="Calibri"/>
                <a:cs typeface="Calibri"/>
              </a:rPr>
              <a:t> site</a:t>
            </a:r>
            <a:r>
              <a:rPr lang="en-US" sz="1200" b="0" dirty="0">
                <a:latin typeface="Calibri"/>
                <a:ea typeface="Calibri"/>
                <a:cs typeface="Calibri"/>
              </a:rPr>
              <a:t>):</a:t>
            </a:r>
          </a:p>
          <a:p>
            <a:pPr marL="800100" lvl="1" indent="-171450">
              <a:buFont typeface="Arial" panose="020B0604020202020204" pitchFamily="34" charset="0"/>
              <a:buChar char="•"/>
            </a:pPr>
            <a:r>
              <a:rPr lang="en-US" dirty="0">
                <a:effectLst/>
                <a:latin typeface="-apple-system"/>
              </a:rPr>
              <a:t>List at the end of this slide deck</a:t>
            </a:r>
          </a:p>
          <a:p>
            <a:r>
              <a:rPr lang="en-US" dirty="0">
                <a:effectLst/>
                <a:latin typeface="-apple-system"/>
              </a:rPr>
              <a:t> </a:t>
            </a:r>
            <a:endParaRPr lang="en-US" b="0" dirty="0"/>
          </a:p>
        </p:txBody>
      </p:sp>
    </p:spTree>
    <p:extLst>
      <p:ext uri="{BB962C8B-B14F-4D97-AF65-F5344CB8AC3E}">
        <p14:creationId xmlns:p14="http://schemas.microsoft.com/office/powerpoint/2010/main" val="138557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a:cs typeface="Segoe UI"/>
              </a:rPr>
              <a:t>If you do have engineered designs- please include as part of application materials</a:t>
            </a:r>
          </a:p>
          <a:p>
            <a:endParaRPr lang="en-US"/>
          </a:p>
          <a:p>
            <a:r>
              <a:rPr lang="en-US" dirty="0">
                <a:latin typeface="Segoe UI"/>
                <a:cs typeface="Segoe UI"/>
              </a:rPr>
              <a:t>**Encourage you to reach out to the Area Habitat Bio (Daron Williams, Brandon Carman, Noll Steinweg) and the ASRP Coordinator (Julie Grobelny) early on during project development for a site visit to discuss ways to maximize the benefits of the project for the natural resources, as well as to address any HPA concerns and get ahead of potential questions the TRT or SC could have about the project.</a:t>
            </a:r>
          </a:p>
        </p:txBody>
      </p:sp>
    </p:spTree>
    <p:extLst>
      <p:ext uri="{BB962C8B-B14F-4D97-AF65-F5344CB8AC3E}">
        <p14:creationId xmlns:p14="http://schemas.microsoft.com/office/powerpoint/2010/main" val="1188341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should include:</a:t>
            </a:r>
          </a:p>
          <a:p>
            <a:pPr marL="171450" indent="-171450" algn="l">
              <a:buFont typeface="Arial" panose="020B0604020202020204" pitchFamily="34" charset="0"/>
              <a:buChar char="•"/>
            </a:pPr>
            <a:r>
              <a:rPr lang="en-US"/>
              <a:t>Scale bar</a:t>
            </a:r>
          </a:p>
          <a:p>
            <a:pPr marL="171450" indent="-171450" algn="l">
              <a:buFont typeface="Arial" panose="020B0604020202020204" pitchFamily="34" charset="0"/>
              <a:buChar char="•"/>
            </a:pPr>
            <a:r>
              <a:rPr lang="en-US"/>
              <a:t>North arrow</a:t>
            </a:r>
          </a:p>
          <a:p>
            <a:pPr marL="171450" indent="-171450" algn="l">
              <a:buFont typeface="Arial" panose="020B0604020202020204" pitchFamily="34" charset="0"/>
              <a:buChar char="•"/>
            </a:pPr>
            <a:r>
              <a:rPr lang="en-US"/>
              <a:t>Legend</a:t>
            </a:r>
          </a:p>
          <a:p>
            <a:pPr marL="171450" indent="-171450" algn="l">
              <a:buFont typeface="Arial" panose="020B0604020202020204" pitchFamily="34" charset="0"/>
              <a:buChar char="•"/>
            </a:pPr>
            <a:r>
              <a:rPr lang="en-US"/>
              <a:t>Polygons/lines showing general project actions</a:t>
            </a:r>
          </a:p>
          <a:p>
            <a:pPr marL="171450" indent="-171450" algn="l">
              <a:buFont typeface="Arial" panose="020B0604020202020204" pitchFamily="34" charset="0"/>
              <a:buChar char="•"/>
            </a:pPr>
            <a:r>
              <a:rPr lang="en-US"/>
              <a:t>Minimum font size should be around 18 pt. Engineered drawings will likely have text that is too small to read when presented. If using these drawings, you should annotate the image to add larger text and thicker lines around the action areas</a:t>
            </a:r>
          </a:p>
          <a:p>
            <a:pPr marL="171450" indent="-171450" algn="l">
              <a:buFont typeface="Arial" panose="020B0604020202020204" pitchFamily="34" charset="0"/>
              <a:buChar char="•"/>
            </a:pPr>
            <a:r>
              <a:rPr lang="en-US"/>
              <a:t>Okay to use google imagery here- but lighted the image so that the annotations will be more legible. This can be done directly in google earth, or in </a:t>
            </a:r>
            <a:r>
              <a:rPr lang="en-US" err="1"/>
              <a:t>powerpoint</a:t>
            </a:r>
            <a:r>
              <a:rPr lang="en-US"/>
              <a:t> (making the image slightly transparent, or alternatively overlaying a slightly transparent white rectangle</a:t>
            </a:r>
          </a:p>
          <a:p>
            <a:pPr marL="171450" indent="-171450" algn="l">
              <a:buFont typeface="Arial" panose="020B0604020202020204" pitchFamily="34" charset="0"/>
              <a:buChar char="•"/>
            </a:pPr>
            <a:r>
              <a:rPr lang="en-US"/>
              <a:t>Each project action should have an associated metric- </a:t>
            </a:r>
            <a:r>
              <a:rPr lang="en-US" err="1"/>
              <a:t>eg</a:t>
            </a:r>
            <a:r>
              <a:rPr lang="en-US"/>
              <a:t> acreage of riparian planting</a:t>
            </a:r>
          </a:p>
          <a:p>
            <a:pPr marL="171450" indent="-171450" algn="l">
              <a:buFont typeface="Arial" panose="020B0604020202020204" pitchFamily="34" charset="0"/>
              <a:buChar char="•"/>
            </a:pPr>
            <a:r>
              <a:rPr lang="en-US"/>
              <a:t>For very large projects or projects with multiple sites, use multiple slides. You might need an inset map to show the concept area’s location within the greater project area</a:t>
            </a:r>
          </a:p>
          <a:p>
            <a:pPr marL="171450" indent="-171450" algn="l">
              <a:buFont typeface="Arial" panose="020B0604020202020204" pitchFamily="34" charset="0"/>
              <a:buChar char="•"/>
            </a:pPr>
            <a:r>
              <a:rPr lang="en-US"/>
              <a:t>Resources:</a:t>
            </a:r>
          </a:p>
          <a:p>
            <a:pPr marL="800100" lvl="1" indent="-171450" algn="l">
              <a:buFont typeface="Arial" panose="020B0604020202020204" pitchFamily="34" charset="0"/>
              <a:buChar char="•"/>
            </a:pPr>
            <a:r>
              <a:rPr lang="en-US"/>
              <a:t>Google earth</a:t>
            </a:r>
          </a:p>
          <a:p>
            <a:pPr marL="800100" lvl="1" indent="-171450" algn="l">
              <a:buFont typeface="Arial" panose="020B0604020202020204" pitchFamily="34" charset="0"/>
              <a:buChar char="•"/>
            </a:pPr>
            <a:r>
              <a:rPr lang="en-US"/>
              <a:t>Engineers (might need to ask for concept map with specific font size)</a:t>
            </a:r>
          </a:p>
          <a:p>
            <a:pPr marL="171450" indent="-171450" algn="l">
              <a:buFont typeface="Arial" panose="020B0604020202020204" pitchFamily="34" charset="0"/>
              <a:buChar char="•"/>
            </a:pPr>
            <a:endParaRPr lang="en-US"/>
          </a:p>
        </p:txBody>
      </p:sp>
    </p:spTree>
    <p:extLst>
      <p:ext uri="{BB962C8B-B14F-4D97-AF65-F5344CB8AC3E}">
        <p14:creationId xmlns:p14="http://schemas.microsoft.com/office/powerpoint/2010/main" val="377721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should include:</a:t>
            </a:r>
          </a:p>
          <a:p>
            <a:pPr marL="171450" indent="-171450" algn="l">
              <a:buFont typeface="Arial" panose="020B0604020202020204" pitchFamily="34" charset="0"/>
              <a:buChar char="•"/>
            </a:pPr>
            <a:r>
              <a:rPr lang="en-US"/>
              <a:t>Scale bar</a:t>
            </a:r>
          </a:p>
          <a:p>
            <a:pPr marL="171450" indent="-171450" algn="l">
              <a:buFont typeface="Arial" panose="020B0604020202020204" pitchFamily="34" charset="0"/>
              <a:buChar char="•"/>
            </a:pPr>
            <a:r>
              <a:rPr lang="en-US"/>
              <a:t>North arrow</a:t>
            </a:r>
          </a:p>
          <a:p>
            <a:pPr marL="171450" indent="-171450" algn="l">
              <a:buFont typeface="Arial" panose="020B0604020202020204" pitchFamily="34" charset="0"/>
              <a:buChar char="•"/>
            </a:pPr>
            <a:r>
              <a:rPr lang="en-US"/>
              <a:t>Legend</a:t>
            </a:r>
          </a:p>
          <a:p>
            <a:pPr marL="171450" indent="-171450" algn="l">
              <a:buFont typeface="Arial" panose="020B0604020202020204" pitchFamily="34" charset="0"/>
              <a:buChar char="•"/>
            </a:pPr>
            <a:r>
              <a:rPr lang="en-US"/>
              <a:t>Polygons/lines showing general project actions</a:t>
            </a:r>
          </a:p>
          <a:p>
            <a:pPr marL="171450" indent="-171450" algn="l">
              <a:buFont typeface="Arial" panose="020B0604020202020204" pitchFamily="34" charset="0"/>
              <a:buChar char="•"/>
            </a:pPr>
            <a:r>
              <a:rPr lang="en-US"/>
              <a:t>Minimum font size should be around 18 pt. Engineered drawings will likely have text that is too small to read when presented. If using these drawings, you should annotate the image to add larger text and thicker lines around the action areas</a:t>
            </a:r>
          </a:p>
          <a:p>
            <a:pPr marL="171450" indent="-171450" algn="l">
              <a:buFont typeface="Arial" panose="020B0604020202020204" pitchFamily="34" charset="0"/>
              <a:buChar char="•"/>
            </a:pPr>
            <a:r>
              <a:rPr lang="en-US"/>
              <a:t>Okay to use google imagery here- but lighted the image so that the annotations will be more legible. This can be done directly in google earth, or in </a:t>
            </a:r>
            <a:r>
              <a:rPr lang="en-US" err="1"/>
              <a:t>powerpoint</a:t>
            </a:r>
            <a:r>
              <a:rPr lang="en-US"/>
              <a:t> (making the image slightly transparent, or alternatively overlaying a slightly transparent white rectangle</a:t>
            </a:r>
          </a:p>
          <a:p>
            <a:pPr marL="171450" indent="-171450" algn="l">
              <a:buFont typeface="Arial" panose="020B0604020202020204" pitchFamily="34" charset="0"/>
              <a:buChar char="•"/>
            </a:pPr>
            <a:r>
              <a:rPr lang="en-US"/>
              <a:t>Each project action should have an associated metric- </a:t>
            </a:r>
            <a:r>
              <a:rPr lang="en-US" err="1"/>
              <a:t>eg</a:t>
            </a:r>
            <a:r>
              <a:rPr lang="en-US"/>
              <a:t> acreage of riparian planting</a:t>
            </a:r>
          </a:p>
          <a:p>
            <a:pPr marL="171450" indent="-171450" algn="l">
              <a:buFont typeface="Arial" panose="020B0604020202020204" pitchFamily="34" charset="0"/>
              <a:buChar char="•"/>
            </a:pPr>
            <a:r>
              <a:rPr lang="en-US"/>
              <a:t>For very large projects or projects with multiple sites, use multiple slides. You might need an inset map to show the concept area’s location within the greater project area</a:t>
            </a:r>
          </a:p>
          <a:p>
            <a:pPr marL="171450" indent="-171450" algn="l">
              <a:buFont typeface="Arial" panose="020B0604020202020204" pitchFamily="34" charset="0"/>
              <a:buChar char="•"/>
            </a:pPr>
            <a:r>
              <a:rPr lang="en-US"/>
              <a:t>Resources:</a:t>
            </a:r>
          </a:p>
          <a:p>
            <a:pPr marL="800100" lvl="1" indent="-171450" algn="l">
              <a:buFont typeface="Arial" panose="020B0604020202020204" pitchFamily="34" charset="0"/>
              <a:buChar char="•"/>
            </a:pPr>
            <a:r>
              <a:rPr lang="en-US"/>
              <a:t>Google earth</a:t>
            </a:r>
          </a:p>
          <a:p>
            <a:pPr marL="800100" lvl="1" indent="-171450" algn="l">
              <a:buFont typeface="Arial" panose="020B0604020202020204" pitchFamily="34" charset="0"/>
              <a:buChar char="•"/>
            </a:pPr>
            <a:r>
              <a:rPr lang="en-US"/>
              <a:t>Engineers (might need to ask for concept map with specific font size)</a:t>
            </a:r>
          </a:p>
          <a:p>
            <a:endParaRPr lang="en-US"/>
          </a:p>
        </p:txBody>
      </p:sp>
    </p:spTree>
    <p:extLst>
      <p:ext uri="{BB962C8B-B14F-4D97-AF65-F5344CB8AC3E}">
        <p14:creationId xmlns:p14="http://schemas.microsoft.com/office/powerpoint/2010/main" val="3656176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CDA7CDC-7CE7-8949-9428-787B4EB71A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C62D4862-4661-1FAA-E032-C4B85496AE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This example could have been improved by annotating the acreage of the restoration activities</a:t>
            </a:r>
          </a:p>
          <a:p>
            <a:endParaRPr lang="en-US"/>
          </a:p>
          <a:p>
            <a:r>
              <a:rPr lang="en-US"/>
              <a:t>This map should include:</a:t>
            </a:r>
          </a:p>
          <a:p>
            <a:pPr marL="171450" indent="-171450" algn="l">
              <a:buFont typeface="Arial" panose="020B0604020202020204" pitchFamily="34" charset="0"/>
              <a:buChar char="•"/>
            </a:pPr>
            <a:r>
              <a:rPr lang="en-US"/>
              <a:t>Scale bar</a:t>
            </a:r>
          </a:p>
          <a:p>
            <a:pPr marL="171450" indent="-171450" algn="l">
              <a:buFont typeface="Arial" panose="020B0604020202020204" pitchFamily="34" charset="0"/>
              <a:buChar char="•"/>
            </a:pPr>
            <a:r>
              <a:rPr lang="en-US"/>
              <a:t>North arrow</a:t>
            </a:r>
          </a:p>
          <a:p>
            <a:pPr marL="171450" indent="-171450" algn="l">
              <a:buFont typeface="Arial" panose="020B0604020202020204" pitchFamily="34" charset="0"/>
              <a:buChar char="•"/>
            </a:pPr>
            <a:r>
              <a:rPr lang="en-US"/>
              <a:t>Legend</a:t>
            </a:r>
          </a:p>
          <a:p>
            <a:pPr marL="171450" indent="-171450" algn="l">
              <a:buFont typeface="Arial" panose="020B0604020202020204" pitchFamily="34" charset="0"/>
              <a:buChar char="•"/>
            </a:pPr>
            <a:r>
              <a:rPr lang="en-US"/>
              <a:t>Polygons/lines showing general project actions</a:t>
            </a:r>
          </a:p>
          <a:p>
            <a:pPr marL="171450" indent="-171450" algn="l">
              <a:buFont typeface="Arial" panose="020B0604020202020204" pitchFamily="34" charset="0"/>
              <a:buChar char="•"/>
            </a:pPr>
            <a:r>
              <a:rPr lang="en-US"/>
              <a:t>Minimum font size should be around 18 pt. Engineered drawings will likely have text that is too small to read when presented. If using these drawings, you should annotate the image to add larger text and thicker lines around the action areas</a:t>
            </a:r>
          </a:p>
          <a:p>
            <a:pPr marL="171450" indent="-171450" algn="l">
              <a:buFont typeface="Arial" panose="020B0604020202020204" pitchFamily="34" charset="0"/>
              <a:buChar char="•"/>
            </a:pPr>
            <a:r>
              <a:rPr lang="en-US"/>
              <a:t>Okay to use google imagery here- but lighted the image so that the annotations will be more legible. This can be done directly in google earth, or in </a:t>
            </a:r>
            <a:r>
              <a:rPr lang="en-US" err="1"/>
              <a:t>powerpoint</a:t>
            </a:r>
            <a:r>
              <a:rPr lang="en-US"/>
              <a:t> (making the image slightly transparent, or alternatively overlaying a slightly transparent white rectangle</a:t>
            </a:r>
          </a:p>
          <a:p>
            <a:pPr marL="171450" indent="-171450" algn="l">
              <a:buFont typeface="Arial" panose="020B0604020202020204" pitchFamily="34" charset="0"/>
              <a:buChar char="•"/>
            </a:pPr>
            <a:r>
              <a:rPr lang="en-US"/>
              <a:t>Each project action should have an associated metric- </a:t>
            </a:r>
            <a:r>
              <a:rPr lang="en-US" err="1"/>
              <a:t>eg</a:t>
            </a:r>
            <a:r>
              <a:rPr lang="en-US"/>
              <a:t> acreage of riparian planting</a:t>
            </a:r>
          </a:p>
          <a:p>
            <a:pPr marL="171450" indent="-171450" algn="l">
              <a:buFont typeface="Arial" panose="020B0604020202020204" pitchFamily="34" charset="0"/>
              <a:buChar char="•"/>
            </a:pPr>
            <a:r>
              <a:rPr lang="en-US"/>
              <a:t>For very large projects or projects with multiple sites, use multiple slides. You might need an inset map to show the concept area’s location within the greater project area</a:t>
            </a:r>
          </a:p>
          <a:p>
            <a:pPr marL="171450" indent="-171450" algn="l">
              <a:buFont typeface="Arial" panose="020B0604020202020204" pitchFamily="34" charset="0"/>
              <a:buChar char="•"/>
            </a:pPr>
            <a:r>
              <a:rPr lang="en-US"/>
              <a:t>Resources:</a:t>
            </a:r>
          </a:p>
          <a:p>
            <a:pPr marL="800100" lvl="1" indent="-171450" algn="l">
              <a:buFont typeface="Arial" panose="020B0604020202020204" pitchFamily="34" charset="0"/>
              <a:buChar char="•"/>
            </a:pPr>
            <a:r>
              <a:rPr lang="en-US"/>
              <a:t>Google earth</a:t>
            </a:r>
          </a:p>
          <a:p>
            <a:pPr marL="800100" lvl="1" indent="-171450" algn="l">
              <a:buFont typeface="Arial" panose="020B0604020202020204" pitchFamily="34" charset="0"/>
              <a:buChar char="•"/>
            </a:pPr>
            <a:r>
              <a:rPr lang="en-US"/>
              <a:t>Engineers (might need to ask for concept map with specific font size)</a:t>
            </a:r>
          </a:p>
          <a:p>
            <a:endParaRPr lang="en-US"/>
          </a:p>
          <a:p>
            <a:endParaRPr lang="en-US" altLang="en-US"/>
          </a:p>
        </p:txBody>
      </p:sp>
      <p:sp>
        <p:nvSpPr>
          <p:cNvPr id="50180" name="Slide Number Placeholder 3">
            <a:extLst>
              <a:ext uri="{FF2B5EF4-FFF2-40B4-BE49-F238E27FC236}">
                <a16:creationId xmlns:a16="http://schemas.microsoft.com/office/drawing/2014/main" id="{9AD336FB-EDEA-0252-4124-6DDA95350B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cs typeface="Arial" panose="020B0604020202020204" pitchFamily="34" charset="0"/>
              </a:defRPr>
            </a:lvl1pPr>
            <a:lvl2pPr marL="742950" indent="-285750">
              <a:defRPr>
                <a:solidFill>
                  <a:schemeClr val="tx1"/>
                </a:solidFill>
                <a:latin typeface="Gill Sans MT" panose="020B0502020104020203" pitchFamily="34" charset="0"/>
                <a:cs typeface="Arial" panose="020B0604020202020204" pitchFamily="34" charset="0"/>
              </a:defRPr>
            </a:lvl2pPr>
            <a:lvl3pPr marL="1143000" indent="-228600">
              <a:defRPr>
                <a:solidFill>
                  <a:schemeClr val="tx1"/>
                </a:solidFill>
                <a:latin typeface="Gill Sans MT" panose="020B0502020104020203" pitchFamily="34" charset="0"/>
                <a:cs typeface="Arial" panose="020B0604020202020204" pitchFamily="34" charset="0"/>
              </a:defRPr>
            </a:lvl3pPr>
            <a:lvl4pPr marL="1600200" indent="-228600">
              <a:defRPr>
                <a:solidFill>
                  <a:schemeClr val="tx1"/>
                </a:solidFill>
                <a:latin typeface="Gill Sans MT" panose="020B0502020104020203" pitchFamily="34" charset="0"/>
                <a:cs typeface="Arial" panose="020B0604020202020204" pitchFamily="34" charset="0"/>
              </a:defRPr>
            </a:lvl4pPr>
            <a:lvl5pPr marL="2057400" indent="-228600">
              <a:defRPr>
                <a:solidFill>
                  <a:schemeClr val="tx1"/>
                </a:solidFill>
                <a:latin typeface="Gill Sans MT" panose="020B05020201040202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801AE3-10FA-4639-98C5-A0841488326A}"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good example:</a:t>
            </a:r>
          </a:p>
          <a:p>
            <a:pPr marL="171450" indent="-171450">
              <a:buFont typeface="Arial" panose="020B0604020202020204" pitchFamily="34" charset="0"/>
              <a:buChar char="•"/>
            </a:pPr>
            <a:r>
              <a:rPr lang="en-US"/>
              <a:t>Large, legible annotations</a:t>
            </a:r>
          </a:p>
          <a:p>
            <a:pPr marL="171450" indent="-171450">
              <a:buFont typeface="Arial" panose="020B0604020202020204" pitchFamily="34" charset="0"/>
              <a:buChar char="•"/>
            </a:pPr>
            <a:r>
              <a:rPr lang="en-US"/>
              <a:t>Flow arrow</a:t>
            </a:r>
          </a:p>
          <a:p>
            <a:pPr marL="171450" indent="-171450">
              <a:buFont typeface="Arial" panose="020B0604020202020204" pitchFamily="34" charset="0"/>
              <a:buChar char="•"/>
            </a:pPr>
            <a:r>
              <a:rPr lang="en-US"/>
              <a:t>Date</a:t>
            </a:r>
          </a:p>
          <a:p>
            <a:pPr marL="171450" indent="-171450">
              <a:buFont typeface="Arial" panose="020B0604020202020204" pitchFamily="34" charset="0"/>
              <a:buChar char="•"/>
            </a:pPr>
            <a:r>
              <a:rPr lang="en-US"/>
              <a:t>Reference to component names (treatment c) included on concept map</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Could be improved by: </a:t>
            </a:r>
          </a:p>
          <a:p>
            <a:pPr marL="171450" indent="-171450">
              <a:buFont typeface="Arial" panose="020B0604020202020204" pitchFamily="34" charset="0"/>
              <a:buChar char="•"/>
            </a:pPr>
            <a:r>
              <a:rPr lang="en-US"/>
              <a:t>small inset map showing location within project area</a:t>
            </a:r>
          </a:p>
        </p:txBody>
      </p:sp>
    </p:spTree>
    <p:extLst>
      <p:ext uri="{BB962C8B-B14F-4D97-AF65-F5344CB8AC3E}">
        <p14:creationId xmlns:p14="http://schemas.microsoft.com/office/powerpoint/2010/main" val="308055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good example:</a:t>
            </a:r>
          </a:p>
          <a:p>
            <a:pPr marL="171450" indent="-171450">
              <a:buFont typeface="Arial" panose="020B0604020202020204" pitchFamily="34" charset="0"/>
              <a:buChar char="•"/>
            </a:pPr>
            <a:r>
              <a:rPr lang="en-US"/>
              <a:t>Shows existing conditions clearly (not obscured by vegetation)</a:t>
            </a:r>
          </a:p>
          <a:p>
            <a:pPr marL="171450" indent="-171450">
              <a:buFont typeface="Arial" panose="020B0604020202020204" pitchFamily="34" charset="0"/>
              <a:buChar char="•"/>
            </a:pPr>
            <a:r>
              <a:rPr lang="en-US"/>
              <a:t>Labeled</a:t>
            </a:r>
          </a:p>
          <a:p>
            <a:pPr marL="171450" indent="-171450">
              <a:buFont typeface="Arial" panose="020B0604020202020204" pitchFamily="34" charset="0"/>
              <a:buChar char="•"/>
            </a:pPr>
            <a:r>
              <a:rPr lang="en-US"/>
              <a:t>Road guard in photo helps give sense of scale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Could be improved by: </a:t>
            </a:r>
          </a:p>
          <a:p>
            <a:pPr marL="171450" indent="-171450">
              <a:buFont typeface="Arial" panose="020B0604020202020204" pitchFamily="34" charset="0"/>
              <a:buChar char="•"/>
            </a:pPr>
            <a:r>
              <a:rPr lang="en-US"/>
              <a:t>Annotation showing size of culvert</a:t>
            </a:r>
          </a:p>
          <a:p>
            <a:pPr marL="171450" indent="-171450">
              <a:buFont typeface="Arial" panose="020B0604020202020204" pitchFamily="34" charset="0"/>
              <a:buChar char="•"/>
            </a:pPr>
            <a:r>
              <a:rPr lang="en-US"/>
              <a:t>Note on passing percentage, reason for listing as barrier</a:t>
            </a:r>
          </a:p>
          <a:p>
            <a:pPr marL="171450" indent="-171450">
              <a:buFont typeface="Arial" panose="020B0604020202020204" pitchFamily="34" charset="0"/>
              <a:buChar char="•"/>
            </a:pPr>
            <a:r>
              <a:rPr lang="en-US"/>
              <a:t>WDFW site ID</a:t>
            </a:r>
          </a:p>
        </p:txBody>
      </p:sp>
    </p:spTree>
    <p:extLst>
      <p:ext uri="{BB962C8B-B14F-4D97-AF65-F5344CB8AC3E}">
        <p14:creationId xmlns:p14="http://schemas.microsoft.com/office/powerpoint/2010/main" val="223945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good example:</a:t>
            </a:r>
          </a:p>
          <a:p>
            <a:pPr marL="171450" indent="-171450">
              <a:buFont typeface="Arial" panose="020B0604020202020204" pitchFamily="34" charset="0"/>
              <a:buChar char="•"/>
            </a:pPr>
            <a:r>
              <a:rPr lang="en-US"/>
              <a:t>Great drone shot showing conditions right after construction</a:t>
            </a:r>
          </a:p>
          <a:p>
            <a:pPr marL="171450" indent="-171450">
              <a:buFont typeface="Arial" panose="020B0604020202020204" pitchFamily="34" charset="0"/>
              <a:buChar char="•"/>
            </a:pPr>
            <a:r>
              <a:rPr lang="en-US"/>
              <a:t>Water is low, entire structure is visible</a:t>
            </a:r>
          </a:p>
          <a:p>
            <a:pPr marL="171450" indent="-171450">
              <a:buFont typeface="Arial" panose="020B0604020202020204" pitchFamily="34" charset="0"/>
              <a:buChar char="•"/>
            </a:pPr>
            <a:r>
              <a:rPr lang="en-US"/>
              <a:t>People in photo helps give sense of scale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Could be improved by: </a:t>
            </a:r>
          </a:p>
          <a:p>
            <a:pPr marL="171450" indent="-171450">
              <a:buFont typeface="Arial" panose="020B0604020202020204" pitchFamily="34" charset="0"/>
              <a:buChar char="•"/>
            </a:pPr>
            <a:r>
              <a:rPr lang="en-US"/>
              <a:t>Annotation for size of structure</a:t>
            </a:r>
          </a:p>
          <a:p>
            <a:pPr marL="171450" indent="-171450">
              <a:buFont typeface="Arial" panose="020B0604020202020204" pitchFamily="34" charset="0"/>
              <a:buChar char="•"/>
            </a:pPr>
            <a:r>
              <a:rPr lang="en-US"/>
              <a:t>Date</a:t>
            </a:r>
          </a:p>
          <a:p>
            <a:pPr marL="171450" indent="-171450">
              <a:buFont typeface="Arial" panose="020B0604020202020204" pitchFamily="34" charset="0"/>
              <a:buChar char="•"/>
            </a:pPr>
            <a:r>
              <a:rPr lang="en-US"/>
              <a:t>Flow arrow</a:t>
            </a:r>
          </a:p>
          <a:p>
            <a:pPr marL="171450" indent="-171450">
              <a:buFont typeface="Arial" panose="020B0604020202020204" pitchFamily="34" charset="0"/>
              <a:buChar char="•"/>
            </a:pPr>
            <a:r>
              <a:rPr lang="en-US"/>
              <a:t>Annotation delineating any future work areas, </a:t>
            </a:r>
            <a:r>
              <a:rPr lang="en-US" err="1"/>
              <a:t>eg</a:t>
            </a:r>
            <a:r>
              <a:rPr lang="en-US"/>
              <a:t> planting</a:t>
            </a:r>
          </a:p>
        </p:txBody>
      </p:sp>
    </p:spTree>
    <p:extLst>
      <p:ext uri="{BB962C8B-B14F-4D97-AF65-F5344CB8AC3E}">
        <p14:creationId xmlns:p14="http://schemas.microsoft.com/office/powerpoint/2010/main" val="1833849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6484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0">
              <a:buFont typeface="Arial" panose="020B0604020202020204" pitchFamily="34" charset="0"/>
              <a:buNone/>
            </a:pPr>
            <a:endParaRPr lang="en-US"/>
          </a:p>
        </p:txBody>
      </p:sp>
    </p:spTree>
    <p:extLst>
      <p:ext uri="{BB962C8B-B14F-4D97-AF65-F5344CB8AC3E}">
        <p14:creationId xmlns:p14="http://schemas.microsoft.com/office/powerpoint/2010/main" val="1065724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milestone reference slide at end of deck for other example milestone tables</a:t>
            </a:r>
          </a:p>
          <a:p>
            <a:r>
              <a:rPr lang="en-US"/>
              <a:t>Okay to delete/add lines as needed to the table</a:t>
            </a:r>
          </a:p>
        </p:txBody>
      </p:sp>
    </p:spTree>
    <p:extLst>
      <p:ext uri="{BB962C8B-B14F-4D97-AF65-F5344CB8AC3E}">
        <p14:creationId xmlns:p14="http://schemas.microsoft.com/office/powerpoint/2010/main" val="57048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Zoomed in location</a:t>
            </a:r>
          </a:p>
          <a:p>
            <a:pPr marL="171450" indent="-171450">
              <a:buFont typeface="Arial" panose="020B0604020202020204" pitchFamily="34" charset="0"/>
              <a:buChar char="•"/>
            </a:pPr>
            <a:r>
              <a:rPr lang="en-US"/>
              <a:t>You could use…</a:t>
            </a:r>
          </a:p>
          <a:p>
            <a:pPr marL="800100" lvl="1" indent="-171450">
              <a:buFont typeface="Arial" panose="020B0604020202020204" pitchFamily="34" charset="0"/>
              <a:buChar char="•"/>
            </a:pPr>
            <a:r>
              <a:rPr lang="en-US"/>
              <a:t>the ECY ASRP web map</a:t>
            </a:r>
          </a:p>
          <a:p>
            <a:pPr marL="1085850" lvl="2" indent="-171450">
              <a:buFont typeface="Arial" panose="020B0604020202020204" pitchFamily="34" charset="0"/>
              <a:buChar char="•"/>
            </a:pPr>
            <a:r>
              <a:rPr lang="en-US"/>
              <a:t>https://gis.ecology.wa.gov/portal/apps/experiencebuilder/experience/?id=88b5b1cfe9d0482c936f6664e931ed7e&amp;page=Page&amp;views=Layers</a:t>
            </a:r>
          </a:p>
          <a:p>
            <a:pPr marL="800100" lvl="1" indent="-171450">
              <a:buFont typeface="Arial" panose="020B0604020202020204" pitchFamily="34" charset="0"/>
              <a:buChar char="•"/>
            </a:pPr>
            <a:r>
              <a:rPr lang="en-US"/>
              <a:t>Google topo maps, </a:t>
            </a:r>
            <a:r>
              <a:rPr lang="en-US" err="1"/>
              <a:t>etc</a:t>
            </a:r>
            <a:endParaRPr lang="en-US"/>
          </a:p>
          <a:p>
            <a:endParaRPr lang="en-US"/>
          </a:p>
          <a:p>
            <a:r>
              <a:rPr lang="en-US"/>
              <a:t>Fish passage correction projects, please include the WDFW site ID#</a:t>
            </a:r>
          </a:p>
          <a:p>
            <a:r>
              <a:rPr lang="en-US"/>
              <a:t>WDFW Fish Passage Map</a:t>
            </a:r>
          </a:p>
          <a:p>
            <a:pPr marL="800100" lvl="1" indent="-171450">
              <a:buFont typeface="Arial" panose="020B0604020202020204" pitchFamily="34" charset="0"/>
              <a:buChar char="•"/>
            </a:pPr>
            <a:r>
              <a:rPr lang="en-US"/>
              <a:t>https://geodataservices.wdfw.wa.gov/hp/fishpassage/index.html</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a:t>Chehalis Fish Passage Barrier Prioritization Map</a:t>
            </a:r>
          </a:p>
          <a:p>
            <a:pPr marL="800100" lvl="1" indent="-171450">
              <a:buFont typeface="Arial" panose="020B0604020202020204" pitchFamily="34" charset="0"/>
              <a:buChar char="•"/>
            </a:pPr>
            <a:r>
              <a:rPr lang="en-US"/>
              <a:t>https://geodataservices.wdfw.wa.gov/hp/chehalisprioritization/index.html</a:t>
            </a:r>
          </a:p>
          <a:p>
            <a:pPr marL="800100" lvl="1" indent="-171450">
              <a:buFont typeface="Arial" panose="020B0604020202020204" pitchFamily="34" charset="0"/>
              <a:buChar char="•"/>
            </a:pPr>
            <a:endParaRPr lang="en-US"/>
          </a:p>
          <a:p>
            <a:pPr marL="0" lvl="0" indent="0">
              <a:buFont typeface="Arial" panose="020B0604020202020204" pitchFamily="34" charset="0"/>
              <a:buNone/>
            </a:pPr>
            <a:r>
              <a:rPr lang="en-US"/>
              <a:t>Can include additional slide/s with maps to show the location of the project</a:t>
            </a:r>
          </a:p>
        </p:txBody>
      </p:sp>
    </p:spTree>
    <p:extLst>
      <p:ext uri="{BB962C8B-B14F-4D97-AF65-F5344CB8AC3E}">
        <p14:creationId xmlns:p14="http://schemas.microsoft.com/office/powerpoint/2010/main" val="4228070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17077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1359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a:cs typeface="Segoe UI"/>
              </a:rPr>
              <a:t>Focal and other species list, reference for project overview slide. List any that are known or suspected to occur at the project site, and any others that are relevant. For example, if bullfrog don't yet occur at the site, but invasion is a potential concern that would impact project outcome(s), list them with a note in ().</a:t>
            </a:r>
            <a:endParaRPr lang="en-US" dirty="0"/>
          </a:p>
        </p:txBody>
      </p:sp>
    </p:spTree>
    <p:extLst>
      <p:ext uri="{BB962C8B-B14F-4D97-AF65-F5344CB8AC3E}">
        <p14:creationId xmlns:p14="http://schemas.microsoft.com/office/powerpoint/2010/main" val="1760133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067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a:t>
            </a:r>
          </a:p>
          <a:p>
            <a:pPr marL="171450" indent="-171450">
              <a:buFont typeface="Arial" panose="020B0604020202020204" pitchFamily="34" charset="0"/>
              <a:buChar char="•"/>
            </a:pPr>
            <a:r>
              <a:rPr lang="en-US"/>
              <a:t>inset map showing project location in the basin</a:t>
            </a:r>
          </a:p>
          <a:p>
            <a:pPr marL="800100" lvl="1" indent="-171450">
              <a:buFont typeface="Arial" panose="020B0604020202020204" pitchFamily="34" charset="0"/>
              <a:buChar char="•"/>
            </a:pPr>
            <a:r>
              <a:rPr lang="en-US"/>
              <a:t>This map should include GSUs color coded by priority</a:t>
            </a:r>
          </a:p>
          <a:p>
            <a:pPr marL="800100" lvl="1" indent="-171450">
              <a:buFont typeface="Arial" panose="020B0604020202020204" pitchFamily="34" charset="0"/>
              <a:buChar char="•"/>
            </a:pPr>
            <a:r>
              <a:rPr lang="en-US"/>
              <a:t>Easiest to just use the map included in this slide, and move the red circle to your project location</a:t>
            </a:r>
          </a:p>
          <a:p>
            <a:pPr marL="171450" indent="-171450">
              <a:buFont typeface="Arial" panose="020B0604020202020204" pitchFamily="34" charset="0"/>
              <a:buChar char="•"/>
            </a:pPr>
            <a:r>
              <a:rPr lang="en-US"/>
              <a:t>Larger map showing project context within sub-basin</a:t>
            </a:r>
          </a:p>
          <a:p>
            <a:pPr marL="800100" lvl="1" indent="-171450">
              <a:buFont typeface="Arial" panose="020B0604020202020204" pitchFamily="34" charset="0"/>
              <a:buChar char="•"/>
            </a:pPr>
            <a:r>
              <a:rPr lang="en-US" sz="1900" b="0" i="0"/>
              <a:t>The goal of this map is to show where the project is located within the GSU/relevant sub-basin. Depending on the scale of the project, this does not need to include project concept actions.</a:t>
            </a:r>
          </a:p>
          <a:p>
            <a:pPr marL="800100" lvl="1" indent="-171450">
              <a:buFont typeface="Arial" panose="020B0604020202020204" pitchFamily="34" charset="0"/>
              <a:buChar char="•"/>
            </a:pPr>
            <a:r>
              <a:rPr lang="en-US" sz="1900" b="0" i="0"/>
              <a:t>This map should show the entire project area, the nearest/largest road(s), and the nearest/largest stream. Ideally, also show the confluence with the next largest stream (the example showed the confluence with the N Fork </a:t>
            </a:r>
            <a:r>
              <a:rPr lang="en-US" sz="1900" b="0" i="0" err="1"/>
              <a:t>Newaukum</a:t>
            </a:r>
            <a:r>
              <a:rPr lang="en-US" sz="1900" b="0" i="0"/>
              <a:t> and the MS </a:t>
            </a:r>
            <a:r>
              <a:rPr lang="en-US" sz="1900" b="0" i="0" err="1"/>
              <a:t>Newaukum</a:t>
            </a:r>
            <a:r>
              <a:rPr lang="en-US" sz="1900" b="0" i="0"/>
              <a:t>)</a:t>
            </a:r>
          </a:p>
          <a:p>
            <a:pPr marL="800100" lvl="1" indent="-171450">
              <a:buFont typeface="Arial" panose="020B0604020202020204" pitchFamily="34" charset="0"/>
              <a:buChar char="•"/>
            </a:pPr>
            <a:r>
              <a:rPr lang="en-US" sz="1900" b="0" i="0"/>
              <a:t>Include the locations of any relevant projects or fish passage barriers</a:t>
            </a:r>
          </a:p>
          <a:p>
            <a:pPr marL="800100" lvl="1" indent="-171450">
              <a:buFont typeface="Arial" panose="020B0604020202020204" pitchFamily="34" charset="0"/>
              <a:buChar char="•"/>
            </a:pPr>
            <a:r>
              <a:rPr lang="en-US" sz="1900" b="1" i="1"/>
              <a:t>This should always be a USGS topo map, </a:t>
            </a:r>
            <a:r>
              <a:rPr lang="en-US" sz="1900"/>
              <a:t>NOT lidar or google earth imagery</a:t>
            </a:r>
          </a:p>
          <a:p>
            <a:pPr marL="1085850" lvl="2" indent="-171450">
              <a:buFont typeface="Arial" panose="020B0604020202020204" pitchFamily="34" charset="0"/>
              <a:buChar char="•"/>
            </a:pPr>
            <a:r>
              <a:rPr lang="en-US" sz="1850"/>
              <a:t>Google earth imagery is often too dark for annotations or roads to appear correctly</a:t>
            </a:r>
          </a:p>
          <a:p>
            <a:pPr marL="800100" lvl="1" indent="-171450">
              <a:buFont typeface="Arial" panose="020B0604020202020204" pitchFamily="34" charset="0"/>
              <a:buChar char="•"/>
            </a:pPr>
            <a:r>
              <a:rPr lang="en-US" sz="1900"/>
              <a:t>North arrow</a:t>
            </a:r>
          </a:p>
          <a:p>
            <a:pPr marL="800100" lvl="1" indent="-171450">
              <a:buFont typeface="Arial" panose="020B0604020202020204" pitchFamily="34" charset="0"/>
              <a:buChar char="•"/>
            </a:pPr>
            <a:r>
              <a:rPr lang="en-US" sz="2000"/>
              <a:t>Lat/long (just center of project)</a:t>
            </a:r>
          </a:p>
          <a:p>
            <a:pPr marL="1085850" lvl="2" indent="-171450">
              <a:buFont typeface="Arial" panose="020B0604020202020204" pitchFamily="34" charset="0"/>
              <a:buChar char="•"/>
            </a:pPr>
            <a:r>
              <a:rPr lang="en-US" sz="1950"/>
              <a:t>Fish passage projects- also include WDFW site ID(s)</a:t>
            </a:r>
          </a:p>
          <a:p>
            <a:pPr marL="800100" lvl="1" indent="-171450">
              <a:buFont typeface="Arial" panose="020B0604020202020204" pitchFamily="34" charset="0"/>
              <a:buChar char="•"/>
            </a:pPr>
            <a:r>
              <a:rPr lang="en-US" sz="2000"/>
              <a:t>Draw in the creek or pertinent roads if they are difficult to see</a:t>
            </a:r>
          </a:p>
          <a:p>
            <a:pPr marL="800100" lvl="1" indent="-171450">
              <a:buFont typeface="Arial" panose="020B0604020202020204" pitchFamily="34" charset="0"/>
              <a:buChar char="•"/>
            </a:pPr>
            <a:r>
              <a:rPr lang="en-US" sz="2000"/>
              <a:t>Label major roads, highways, and towns to help identify where the project is located</a:t>
            </a:r>
          </a:p>
          <a:p>
            <a:pPr marL="1085850" lvl="2" indent="-171450">
              <a:buFont typeface="Arial" panose="020B0604020202020204" pitchFamily="34" charset="0"/>
              <a:buChar char="•"/>
            </a:pPr>
            <a:r>
              <a:rPr lang="en-US" sz="1950"/>
              <a:t>Map default labels are often too small to easily read when presenting over zoom- create new text boxes with size 14 font for the most important streams and roads</a:t>
            </a:r>
          </a:p>
          <a:p>
            <a:pPr marL="800100" lvl="1" indent="-171450">
              <a:buFont typeface="Arial" panose="020B0604020202020204" pitchFamily="34" charset="0"/>
              <a:buChar char="•"/>
            </a:pPr>
            <a:r>
              <a:rPr lang="en-US" sz="2050"/>
              <a:t>Feel free to include more than one map! You might need multiple maps at different scales depending on the project. Do not clutter any single map with too much information.</a:t>
            </a:r>
          </a:p>
          <a:p>
            <a:pPr marL="800100" lvl="1" indent="-171450">
              <a:buFont typeface="Arial" panose="020B0604020202020204" pitchFamily="34" charset="0"/>
              <a:buChar char="•"/>
            </a:pPr>
            <a:endParaRPr lang="en-US" sz="2050"/>
          </a:p>
          <a:p>
            <a:pPr marL="171450" lvl="0" indent="-171450">
              <a:buFont typeface="Arial" panose="020B0604020202020204" pitchFamily="34" charset="0"/>
              <a:buChar char="•"/>
            </a:pPr>
            <a:r>
              <a:rPr lang="en-US"/>
              <a:t>Resources:</a:t>
            </a:r>
          </a:p>
          <a:p>
            <a:pPr marL="800100" lvl="1" indent="-171450">
              <a:buFont typeface="Arial" panose="020B0604020202020204" pitchFamily="34" charset="0"/>
              <a:buChar char="•"/>
            </a:pPr>
            <a:r>
              <a:rPr lang="en-US">
                <a:hlinkClick r:id="rId3"/>
              </a:rPr>
              <a:t>Chehalis Basin Strategy – ASRP</a:t>
            </a:r>
            <a:r>
              <a:rPr lang="en-US"/>
              <a:t> </a:t>
            </a:r>
            <a:r>
              <a:rPr lang="en-US" err="1"/>
              <a:t>webmap</a:t>
            </a:r>
            <a:endParaRPr lang="en-US"/>
          </a:p>
          <a:p>
            <a:pPr marL="1085850" lvl="2" indent="-171450">
              <a:buFont typeface="Arial" panose="020B0604020202020204" pitchFamily="34" charset="0"/>
              <a:buChar char="•"/>
            </a:pPr>
            <a:r>
              <a:rPr lang="en-US"/>
              <a:t>“Chehalis Basin Boundaries” layer dropdown will let you toggle ASRP GSUs on and off</a:t>
            </a:r>
          </a:p>
          <a:p>
            <a:pPr marL="1085850" lvl="2" indent="-171450">
              <a:buFont typeface="Arial" panose="020B0604020202020204" pitchFamily="34" charset="0"/>
              <a:buChar char="•"/>
            </a:pPr>
            <a:r>
              <a:rPr lang="en-US"/>
              <a:t>The “Basemaps and Lidar” layer dropdown will let you toggle USGS topo maps</a:t>
            </a:r>
          </a:p>
          <a:p>
            <a:pPr marL="1085850" lvl="2" indent="-171450">
              <a:buFont typeface="Arial" panose="020B0604020202020204" pitchFamily="34" charset="0"/>
              <a:buChar char="•"/>
            </a:pPr>
            <a:r>
              <a:rPr lang="en-US"/>
              <a:t>Can toggle SRP project locations</a:t>
            </a:r>
          </a:p>
          <a:p>
            <a:pPr marL="1085850" lvl="2" indent="-171450">
              <a:buFont typeface="Arial" panose="020B0604020202020204" pitchFamily="34" charset="0"/>
              <a:buChar char="•"/>
            </a:pPr>
            <a:r>
              <a:rPr lang="en-US"/>
              <a:t>Also includes fish passage information, stream layers, and </a:t>
            </a:r>
            <a:r>
              <a:rPr lang="en-US" err="1"/>
              <a:t>rivermiles</a:t>
            </a:r>
            <a:endParaRPr lang="en-US"/>
          </a:p>
          <a:p>
            <a:pPr marL="1085850" lvl="2" indent="-171450">
              <a:buFont typeface="Arial" panose="020B0604020202020204" pitchFamily="34" charset="0"/>
              <a:buChar char="•"/>
            </a:pPr>
            <a:endParaRPr lang="en-US"/>
          </a:p>
          <a:p>
            <a:pPr marL="800100" lvl="1" indent="-1714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18033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a:t>
            </a:r>
          </a:p>
          <a:p>
            <a:pPr marL="171450" indent="-171450">
              <a:buFont typeface="Arial" panose="020B0604020202020204" pitchFamily="34" charset="0"/>
              <a:buChar char="•"/>
            </a:pPr>
            <a:r>
              <a:rPr lang="en-US"/>
              <a:t>inset map showing project location in the basin</a:t>
            </a:r>
          </a:p>
          <a:p>
            <a:pPr marL="800100" lvl="1" indent="-171450">
              <a:buFont typeface="Arial" panose="020B0604020202020204" pitchFamily="34" charset="0"/>
              <a:buChar char="•"/>
            </a:pPr>
            <a:r>
              <a:rPr lang="en-US"/>
              <a:t>This map should include GSUs color coded by priority</a:t>
            </a:r>
          </a:p>
          <a:p>
            <a:pPr marL="800100" lvl="1" indent="-171450">
              <a:buFont typeface="Arial" panose="020B0604020202020204" pitchFamily="34" charset="0"/>
              <a:buChar char="•"/>
            </a:pPr>
            <a:r>
              <a:rPr lang="en-US"/>
              <a:t>In this example, the intent of this inset map is to show the proximity to the near term GSU, so it is more “zoomed in” compared to example 1. It still is zoomed out enough to show major towns such as Chehalis and centralia. This example map clearly shows that this project is outside of near term areas, and located in the I5 corridor south of Chehalis.</a:t>
            </a:r>
          </a:p>
          <a:p>
            <a:pPr marL="171450" indent="-171450">
              <a:buFont typeface="Arial" panose="020B0604020202020204" pitchFamily="34" charset="0"/>
              <a:buChar char="•"/>
            </a:pPr>
            <a:r>
              <a:rPr lang="en-US"/>
              <a:t>Larger map showing project context within sub-basin</a:t>
            </a:r>
          </a:p>
          <a:p>
            <a:pPr marL="800100" lvl="1" indent="-171450">
              <a:buFont typeface="Arial" panose="020B0604020202020204" pitchFamily="34" charset="0"/>
              <a:buChar char="•"/>
            </a:pPr>
            <a:r>
              <a:rPr lang="en-US" sz="1900" b="0" i="0"/>
              <a:t>The goal of this map is to show where the project is located within the GSU/relevant sub-basin. Depending on the scale of the project, this does not need to include project concept actions.</a:t>
            </a:r>
          </a:p>
          <a:p>
            <a:pPr marL="800100" lvl="1" indent="-171450">
              <a:buFont typeface="Arial" panose="020B0604020202020204" pitchFamily="34" charset="0"/>
              <a:buChar char="•"/>
            </a:pPr>
            <a:r>
              <a:rPr lang="en-US" sz="1900" b="0" i="0"/>
              <a:t>This map should show the entire project area, the nearest/largest road(s), and the nearest/largest stream. Ideally, also show the confluence with the next largest stream (the example showed the confluence with Berwick and </a:t>
            </a:r>
            <a:r>
              <a:rPr lang="en-US" sz="1900" b="0" i="0" err="1"/>
              <a:t>Dillenbaugh</a:t>
            </a:r>
            <a:r>
              <a:rPr lang="en-US" sz="1900" b="0" i="0"/>
              <a:t>)</a:t>
            </a:r>
          </a:p>
          <a:p>
            <a:pPr marL="800100" lvl="1" indent="-171450">
              <a:buFont typeface="Arial" panose="020B0604020202020204" pitchFamily="34" charset="0"/>
              <a:buChar char="•"/>
            </a:pPr>
            <a:r>
              <a:rPr lang="en-US" sz="1900" b="0" i="0"/>
              <a:t>Include the locations of any relevant projects or fish passage barriers</a:t>
            </a:r>
          </a:p>
          <a:p>
            <a:pPr marL="1085850" lvl="2" indent="-171450">
              <a:buFont typeface="Arial" panose="020B0604020202020204" pitchFamily="34" charset="0"/>
              <a:buChar char="•"/>
            </a:pPr>
            <a:r>
              <a:rPr lang="en-US" sz="1850" b="0" i="0"/>
              <a:t>This example shows both year and funding source for upstream and downstream projects</a:t>
            </a:r>
          </a:p>
          <a:p>
            <a:pPr marL="800100" lvl="1" indent="-171450">
              <a:buFont typeface="Arial" panose="020B0604020202020204" pitchFamily="34" charset="0"/>
              <a:buChar char="•"/>
            </a:pPr>
            <a:r>
              <a:rPr lang="en-US" sz="1900" b="1" i="1"/>
              <a:t>This should always be a USGS topo map, </a:t>
            </a:r>
            <a:r>
              <a:rPr lang="en-US" sz="1900"/>
              <a:t>NOT lidar or google earth imagery</a:t>
            </a:r>
          </a:p>
          <a:p>
            <a:pPr marL="1085850" lvl="2" indent="-171450">
              <a:buFont typeface="Arial" panose="020B0604020202020204" pitchFamily="34" charset="0"/>
              <a:buChar char="•"/>
            </a:pPr>
            <a:r>
              <a:rPr lang="en-US" sz="1850"/>
              <a:t>Google earth imagery is often too dark for annotations or roads to appear correctly</a:t>
            </a:r>
          </a:p>
          <a:p>
            <a:pPr marL="800100" lvl="1" indent="-171450">
              <a:buFont typeface="Arial" panose="020B0604020202020204" pitchFamily="34" charset="0"/>
              <a:buChar char="•"/>
            </a:pPr>
            <a:r>
              <a:rPr lang="en-US" sz="1900"/>
              <a:t>North arrow</a:t>
            </a:r>
          </a:p>
          <a:p>
            <a:pPr marL="800100" lvl="1" indent="-171450">
              <a:buFont typeface="Arial" panose="020B0604020202020204" pitchFamily="34" charset="0"/>
              <a:buChar char="•"/>
            </a:pPr>
            <a:r>
              <a:rPr lang="en-US" sz="2000"/>
              <a:t>Lat/long (just center of project)</a:t>
            </a:r>
          </a:p>
          <a:p>
            <a:pPr marL="1085850" lvl="2" indent="-171450">
              <a:buFont typeface="Arial" panose="020B0604020202020204" pitchFamily="34" charset="0"/>
              <a:buChar char="•"/>
            </a:pPr>
            <a:r>
              <a:rPr lang="en-US" sz="1950"/>
              <a:t>Fish passage projects- also include WDFW site ID(s)</a:t>
            </a:r>
          </a:p>
          <a:p>
            <a:pPr marL="800100" lvl="1" indent="-171450">
              <a:buFont typeface="Arial" panose="020B0604020202020204" pitchFamily="34" charset="0"/>
              <a:buChar char="•"/>
            </a:pPr>
            <a:r>
              <a:rPr lang="en-US" sz="2000"/>
              <a:t>Draw in the creek or pertinent roads if they are difficult to see</a:t>
            </a:r>
          </a:p>
          <a:p>
            <a:pPr marL="800100" lvl="1" indent="-171450">
              <a:buFont typeface="Arial" panose="020B0604020202020204" pitchFamily="34" charset="0"/>
              <a:buChar char="•"/>
            </a:pPr>
            <a:r>
              <a:rPr lang="en-US" sz="2000"/>
              <a:t>Label major roads, highways, and towns to help identify where the project is located</a:t>
            </a:r>
          </a:p>
          <a:p>
            <a:pPr marL="1085850" lvl="2" indent="-171450">
              <a:buFont typeface="Arial" panose="020B0604020202020204" pitchFamily="34" charset="0"/>
              <a:buChar char="•"/>
            </a:pPr>
            <a:r>
              <a:rPr lang="en-US" sz="1950"/>
              <a:t>Map default labels are often too small to easily read when presenting over zoom- create new text boxes with size 14 font for the most important streams and roads</a:t>
            </a:r>
          </a:p>
          <a:p>
            <a:pPr marL="800100" lvl="1" indent="-171450">
              <a:buFont typeface="Arial" panose="020B0604020202020204" pitchFamily="34" charset="0"/>
              <a:buChar char="•"/>
            </a:pPr>
            <a:r>
              <a:rPr lang="en-US" sz="2050"/>
              <a:t>Feel free to include more than one map! You might need multiple maps at different scales depending on the project. Do not clutter any single map with too much information.</a:t>
            </a:r>
          </a:p>
          <a:p>
            <a:pPr marL="800100" lvl="1" indent="-171450">
              <a:buFont typeface="Arial" panose="020B0604020202020204" pitchFamily="34" charset="0"/>
              <a:buChar char="•"/>
            </a:pPr>
            <a:endParaRPr lang="en-US" sz="2050"/>
          </a:p>
          <a:p>
            <a:pPr marL="171450" lvl="0" indent="-171450">
              <a:buFont typeface="Arial" panose="020B0604020202020204" pitchFamily="34" charset="0"/>
              <a:buChar char="•"/>
            </a:pPr>
            <a:r>
              <a:rPr lang="en-US"/>
              <a:t>Resources:</a:t>
            </a:r>
          </a:p>
          <a:p>
            <a:pPr marL="800100" lvl="1" indent="-171450">
              <a:buFont typeface="Arial" panose="020B0604020202020204" pitchFamily="34" charset="0"/>
              <a:buChar char="•"/>
            </a:pPr>
            <a:r>
              <a:rPr lang="en-US">
                <a:hlinkClick r:id="rId3"/>
              </a:rPr>
              <a:t>Chehalis Basin Strategy – ASRP</a:t>
            </a:r>
            <a:r>
              <a:rPr lang="en-US"/>
              <a:t> </a:t>
            </a:r>
            <a:r>
              <a:rPr lang="en-US" err="1"/>
              <a:t>webmap</a:t>
            </a:r>
            <a:endParaRPr lang="en-US"/>
          </a:p>
          <a:p>
            <a:pPr marL="1085850" lvl="2" indent="-171450">
              <a:buFont typeface="Arial" panose="020B0604020202020204" pitchFamily="34" charset="0"/>
              <a:buChar char="•"/>
            </a:pPr>
            <a:r>
              <a:rPr lang="en-US"/>
              <a:t>“Chehalis Basin Boundaries” layer dropdown will let you toggle ASRP GSUs on and off</a:t>
            </a:r>
          </a:p>
          <a:p>
            <a:pPr marL="1085850" lvl="2" indent="-171450">
              <a:buFont typeface="Arial" panose="020B0604020202020204" pitchFamily="34" charset="0"/>
              <a:buChar char="•"/>
            </a:pPr>
            <a:r>
              <a:rPr lang="en-US"/>
              <a:t>The “Basemaps and Lidar” layer dropdown will let you toggle USGS topo maps</a:t>
            </a:r>
          </a:p>
          <a:p>
            <a:pPr marL="1085850" lvl="2" indent="-171450">
              <a:buFont typeface="Arial" panose="020B0604020202020204" pitchFamily="34" charset="0"/>
              <a:buChar char="•"/>
            </a:pPr>
            <a:r>
              <a:rPr lang="en-US"/>
              <a:t>Can toggle SRP project locations</a:t>
            </a:r>
          </a:p>
          <a:p>
            <a:pPr marL="1085850" lvl="2" indent="-171450">
              <a:buFont typeface="Arial" panose="020B0604020202020204" pitchFamily="34" charset="0"/>
              <a:buChar char="•"/>
            </a:pPr>
            <a:r>
              <a:rPr lang="en-US"/>
              <a:t>Also includes fish passage information, stream layers, and </a:t>
            </a:r>
            <a:r>
              <a:rPr lang="en-US" err="1"/>
              <a:t>rivermiles</a:t>
            </a:r>
            <a:endParaRPr lang="en-US"/>
          </a:p>
          <a:p>
            <a:pPr marL="800100" lvl="1" indent="-171450" algn="l">
              <a:buFont typeface="Arial" panose="020B0604020202020204" pitchFamily="34" charset="0"/>
              <a:buChar char="•"/>
            </a:pPr>
            <a:r>
              <a:rPr lang="en-US"/>
              <a:t>Fish passage correction projects, please include the WDFW site ID#</a:t>
            </a:r>
          </a:p>
          <a:p>
            <a:pPr marL="1085850" lvl="2" indent="-171450" algn="l">
              <a:buFont typeface="Arial" panose="020B0604020202020204" pitchFamily="34" charset="0"/>
              <a:buChar char="•"/>
            </a:pPr>
            <a:r>
              <a:rPr lang="en-US"/>
              <a:t>WDFW Fish Passage Map</a:t>
            </a:r>
          </a:p>
          <a:p>
            <a:pPr marL="1085850" lvl="2" indent="-171450">
              <a:buFont typeface="Arial" panose="020B0604020202020204" pitchFamily="34" charset="0"/>
              <a:buChar char="•"/>
            </a:pPr>
            <a:r>
              <a:rPr lang="en-US"/>
              <a:t>https://geodataservices.wdfw.wa.gov/hp/fishpassage/index.html</a:t>
            </a:r>
          </a:p>
          <a:p>
            <a:pPr marL="171450" lvl="0" indent="-171450">
              <a:buFont typeface="Arial" panose="020B0604020202020204" pitchFamily="34" charset="0"/>
              <a:buChar char="•"/>
            </a:pPr>
            <a:endParaRPr lang="en-US"/>
          </a:p>
          <a:p>
            <a:pPr marL="1085850" lvl="2" indent="-171450">
              <a:buFont typeface="Arial" panose="020B0604020202020204" pitchFamily="34" charset="0"/>
              <a:buChar char="•"/>
            </a:pPr>
            <a:endParaRPr lang="en-US"/>
          </a:p>
          <a:p>
            <a:pPr marL="1085850" lvl="2" indent="-171450">
              <a:buFont typeface="Arial" panose="020B0604020202020204" pitchFamily="34" charset="0"/>
              <a:buChar char="•"/>
            </a:pPr>
            <a:endParaRPr lang="en-US"/>
          </a:p>
          <a:p>
            <a:pPr marL="800100" lvl="1" indent="-1714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326379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a:t>
            </a:r>
          </a:p>
          <a:p>
            <a:pPr marL="171450" indent="-171450">
              <a:buFont typeface="Arial" panose="020B0604020202020204" pitchFamily="34" charset="0"/>
              <a:buChar char="•"/>
            </a:pPr>
            <a:r>
              <a:rPr lang="en-US"/>
              <a:t>inset map showing project location in the basin</a:t>
            </a:r>
          </a:p>
          <a:p>
            <a:pPr marL="800100" lvl="1" indent="-171450">
              <a:buFont typeface="Arial" panose="020B0604020202020204" pitchFamily="34" charset="0"/>
              <a:buChar char="•"/>
            </a:pPr>
            <a:r>
              <a:rPr lang="en-US"/>
              <a:t>This map should include GSUs color coded by priority</a:t>
            </a:r>
          </a:p>
          <a:p>
            <a:pPr marL="800100" lvl="1" indent="-171450">
              <a:buFont typeface="Arial" panose="020B0604020202020204" pitchFamily="34" charset="0"/>
              <a:buChar char="•"/>
            </a:pPr>
            <a:r>
              <a:rPr lang="en-US"/>
              <a:t>In this example, the project is not located near major landmarks recognizable to the average viewer, so an additional map is used to show the location of the project relative to Elma and </a:t>
            </a:r>
            <a:r>
              <a:rPr lang="en-US" err="1"/>
              <a:t>hwy</a:t>
            </a:r>
            <a:r>
              <a:rPr lang="en-US"/>
              <a:t> 8.</a:t>
            </a:r>
          </a:p>
          <a:p>
            <a:pPr marL="171450" indent="-171450">
              <a:buFont typeface="Arial" panose="020B0604020202020204" pitchFamily="34" charset="0"/>
              <a:buChar char="•"/>
            </a:pPr>
            <a:r>
              <a:rPr lang="en-US"/>
              <a:t>Larger map showing project context within sub-basin</a:t>
            </a:r>
          </a:p>
          <a:p>
            <a:pPr marL="800100" lvl="1" indent="-171450">
              <a:buFont typeface="Arial" panose="020B0604020202020204" pitchFamily="34" charset="0"/>
              <a:buChar char="•"/>
            </a:pPr>
            <a:r>
              <a:rPr lang="en-US" sz="1900" b="0" i="0"/>
              <a:t>The goal of this map is to show where the project is located within the GSU/relevant sub-basin. Depending on the scale of the project, this does not need to include project concept actions.</a:t>
            </a:r>
          </a:p>
          <a:p>
            <a:pPr marL="800100" lvl="1" indent="-171450">
              <a:buFont typeface="Arial" panose="020B0604020202020204" pitchFamily="34" charset="0"/>
              <a:buChar char="•"/>
            </a:pPr>
            <a:r>
              <a:rPr lang="en-US" sz="1900" b="0" i="0"/>
              <a:t>This map should show the entire project area, the nearest/largest road(s), and the nearest/largest stream. Ideally, also show the confluence with the next largest stream</a:t>
            </a:r>
          </a:p>
          <a:p>
            <a:pPr marL="800100" lvl="1" indent="-171450">
              <a:buFont typeface="Arial" panose="020B0604020202020204" pitchFamily="34" charset="0"/>
              <a:buChar char="•"/>
            </a:pPr>
            <a:r>
              <a:rPr lang="en-US" sz="1900" b="0" i="0"/>
              <a:t>Include the locations of any relevant projects or fish passage barriers</a:t>
            </a:r>
          </a:p>
          <a:p>
            <a:pPr marL="1085850" lvl="2" indent="-171450">
              <a:buFont typeface="Arial" panose="020B0604020202020204" pitchFamily="34" charset="0"/>
              <a:buChar char="•"/>
            </a:pPr>
            <a:r>
              <a:rPr lang="en-US" sz="1850" b="0" i="0"/>
              <a:t>This example shows both year and funding source for upstream and downstream projects</a:t>
            </a:r>
          </a:p>
          <a:p>
            <a:pPr marL="800100" lvl="1" indent="-171450">
              <a:buFont typeface="Arial" panose="020B0604020202020204" pitchFamily="34" charset="0"/>
              <a:buChar char="•"/>
            </a:pPr>
            <a:r>
              <a:rPr lang="en-US" sz="1900" b="1" i="1"/>
              <a:t>This should always be a USGS topo map, </a:t>
            </a:r>
            <a:r>
              <a:rPr lang="en-US" sz="1900"/>
              <a:t>NOT lidar or google earth imagery</a:t>
            </a:r>
          </a:p>
          <a:p>
            <a:pPr marL="1085850" lvl="2" indent="-171450">
              <a:buFont typeface="Arial" panose="020B0604020202020204" pitchFamily="34" charset="0"/>
              <a:buChar char="•"/>
            </a:pPr>
            <a:r>
              <a:rPr lang="en-US" sz="1850"/>
              <a:t>Google earth imagery is often too dark for annotations or roads to appear correctly</a:t>
            </a:r>
          </a:p>
          <a:p>
            <a:pPr marL="800100" lvl="1" indent="-171450">
              <a:buFont typeface="Arial" panose="020B0604020202020204" pitchFamily="34" charset="0"/>
              <a:buChar char="•"/>
            </a:pPr>
            <a:r>
              <a:rPr lang="en-US" sz="1900"/>
              <a:t>North arrow</a:t>
            </a:r>
          </a:p>
          <a:p>
            <a:pPr marL="800100" lvl="1" indent="-171450">
              <a:buFont typeface="Arial" panose="020B0604020202020204" pitchFamily="34" charset="0"/>
              <a:buChar char="•"/>
            </a:pPr>
            <a:r>
              <a:rPr lang="en-US" sz="2000"/>
              <a:t>Lat/long (just center of project)</a:t>
            </a:r>
          </a:p>
          <a:p>
            <a:pPr marL="1085850" lvl="2" indent="-171450">
              <a:buFont typeface="Arial" panose="020B0604020202020204" pitchFamily="34" charset="0"/>
              <a:buChar char="•"/>
            </a:pPr>
            <a:r>
              <a:rPr lang="en-US" sz="1950"/>
              <a:t>Fish passage projects- also include WDFW site ID(s)</a:t>
            </a:r>
          </a:p>
          <a:p>
            <a:pPr marL="800100" lvl="1" indent="-171450">
              <a:buFont typeface="Arial" panose="020B0604020202020204" pitchFamily="34" charset="0"/>
              <a:buChar char="•"/>
            </a:pPr>
            <a:r>
              <a:rPr lang="en-US" sz="2000"/>
              <a:t>Draw in the creek or pertinent roads if they are difficult to see</a:t>
            </a:r>
          </a:p>
          <a:p>
            <a:pPr marL="800100" lvl="1" indent="-171450">
              <a:buFont typeface="Arial" panose="020B0604020202020204" pitchFamily="34" charset="0"/>
              <a:buChar char="•"/>
            </a:pPr>
            <a:r>
              <a:rPr lang="en-US" sz="2000"/>
              <a:t>Label major roads, highways, and towns to help identify where the project is located</a:t>
            </a:r>
          </a:p>
          <a:p>
            <a:pPr marL="1085850" lvl="2" indent="-171450">
              <a:buFont typeface="Arial" panose="020B0604020202020204" pitchFamily="34" charset="0"/>
              <a:buChar char="•"/>
            </a:pPr>
            <a:r>
              <a:rPr lang="en-US" sz="1950"/>
              <a:t>Map default labels are often too small to easily read when presenting over zoom- create new text boxes with size 14 font for the most important streams and roads</a:t>
            </a:r>
          </a:p>
          <a:p>
            <a:pPr marL="800100" lvl="1" indent="-171450">
              <a:buFont typeface="Arial" panose="020B0604020202020204" pitchFamily="34" charset="0"/>
              <a:buChar char="•"/>
            </a:pPr>
            <a:r>
              <a:rPr lang="en-US" sz="2050"/>
              <a:t>Feel free to include more than one map! You might need multiple maps at different scales depending on the project. Do not clutter any single map with too much information.</a:t>
            </a:r>
          </a:p>
          <a:p>
            <a:pPr marL="800100" lvl="1" indent="-171450">
              <a:buFont typeface="Arial" panose="020B0604020202020204" pitchFamily="34" charset="0"/>
              <a:buChar char="•"/>
            </a:pPr>
            <a:endParaRPr lang="en-US" sz="2050"/>
          </a:p>
          <a:p>
            <a:pPr marL="171450" lvl="0" indent="-171450">
              <a:buFont typeface="Arial" panose="020B0604020202020204" pitchFamily="34" charset="0"/>
              <a:buChar char="•"/>
            </a:pPr>
            <a:r>
              <a:rPr lang="en-US"/>
              <a:t>Resources:</a:t>
            </a:r>
          </a:p>
          <a:p>
            <a:pPr marL="800100" lvl="1" indent="-171450">
              <a:buFont typeface="Arial" panose="020B0604020202020204" pitchFamily="34" charset="0"/>
              <a:buChar char="•"/>
            </a:pPr>
            <a:r>
              <a:rPr lang="en-US">
                <a:hlinkClick r:id="rId3"/>
              </a:rPr>
              <a:t>Chehalis Basin Strategy – ASRP</a:t>
            </a:r>
            <a:r>
              <a:rPr lang="en-US"/>
              <a:t> </a:t>
            </a:r>
            <a:r>
              <a:rPr lang="en-US" err="1"/>
              <a:t>webmap</a:t>
            </a:r>
            <a:endParaRPr lang="en-US"/>
          </a:p>
          <a:p>
            <a:pPr marL="1085850" lvl="2" indent="-171450">
              <a:buFont typeface="Arial" panose="020B0604020202020204" pitchFamily="34" charset="0"/>
              <a:buChar char="•"/>
            </a:pPr>
            <a:r>
              <a:rPr lang="en-US"/>
              <a:t>“Chehalis Basin Boundaries” layer dropdown will let you toggle ASRP GSUs on and off</a:t>
            </a:r>
          </a:p>
          <a:p>
            <a:pPr marL="1085850" lvl="2" indent="-171450">
              <a:buFont typeface="Arial" panose="020B0604020202020204" pitchFamily="34" charset="0"/>
              <a:buChar char="•"/>
            </a:pPr>
            <a:r>
              <a:rPr lang="en-US"/>
              <a:t>The “Basemaps and Lidar” layer dropdown will let you toggle USGS topo maps</a:t>
            </a:r>
          </a:p>
          <a:p>
            <a:pPr marL="1085850" lvl="2" indent="-171450">
              <a:buFont typeface="Arial" panose="020B0604020202020204" pitchFamily="34" charset="0"/>
              <a:buChar char="•"/>
            </a:pPr>
            <a:r>
              <a:rPr lang="en-US"/>
              <a:t>Can toggle SRP project locations</a:t>
            </a:r>
          </a:p>
          <a:p>
            <a:pPr marL="1085850" lvl="2" indent="-171450">
              <a:buFont typeface="Arial" panose="020B0604020202020204" pitchFamily="34" charset="0"/>
              <a:buChar char="•"/>
            </a:pPr>
            <a:r>
              <a:rPr lang="en-US"/>
              <a:t>Also includes fish passage information, stream layers, and </a:t>
            </a:r>
            <a:r>
              <a:rPr lang="en-US" err="1"/>
              <a:t>rivermiles</a:t>
            </a:r>
            <a:endParaRPr lang="en-US"/>
          </a:p>
          <a:p>
            <a:pPr marL="1085850" lvl="2" indent="-171450">
              <a:buFont typeface="Arial" panose="020B0604020202020204" pitchFamily="34" charset="0"/>
              <a:buChar char="•"/>
            </a:pPr>
            <a:endParaRPr lang="en-US"/>
          </a:p>
          <a:p>
            <a:pPr marL="800100" lvl="1" indent="-171450">
              <a:buFont typeface="Arial" panose="020B0604020202020204" pitchFamily="34" charset="0"/>
              <a:buChar char="•"/>
            </a:pPr>
            <a:endParaRPr lang="en-US"/>
          </a:p>
          <a:p>
            <a:endParaRPr lang="en-US"/>
          </a:p>
          <a:p>
            <a:endParaRPr lang="en-US"/>
          </a:p>
        </p:txBody>
      </p:sp>
    </p:spTree>
    <p:extLst>
      <p:ext uri="{BB962C8B-B14F-4D97-AF65-F5344CB8AC3E}">
        <p14:creationId xmlns:p14="http://schemas.microsoft.com/office/powerpoint/2010/main" val="216868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a:t>
            </a:r>
          </a:p>
          <a:p>
            <a:pPr marL="171450" indent="-171450">
              <a:buFont typeface="Arial" panose="020B0604020202020204" pitchFamily="34" charset="0"/>
              <a:buChar char="•"/>
            </a:pPr>
            <a:r>
              <a:rPr lang="en-US"/>
              <a:t>inset map showing project location in the basin</a:t>
            </a:r>
          </a:p>
          <a:p>
            <a:pPr marL="800100" lvl="1" indent="-171450">
              <a:buFont typeface="Arial" panose="020B0604020202020204" pitchFamily="34" charset="0"/>
              <a:buChar char="•"/>
            </a:pPr>
            <a:r>
              <a:rPr lang="en-US"/>
              <a:t>This map should include GSUs color coded by priority</a:t>
            </a:r>
          </a:p>
          <a:p>
            <a:pPr marL="171450" indent="-171450">
              <a:buFont typeface="Arial" panose="020B0604020202020204" pitchFamily="34" charset="0"/>
              <a:buChar char="•"/>
            </a:pPr>
            <a:r>
              <a:rPr lang="en-US"/>
              <a:t>Larger map showing project context within sub-basin</a:t>
            </a:r>
          </a:p>
          <a:p>
            <a:pPr marL="800100" lvl="1" indent="-171450">
              <a:buFont typeface="Arial" panose="020B0604020202020204" pitchFamily="34" charset="0"/>
              <a:buChar char="•"/>
            </a:pPr>
            <a:r>
              <a:rPr lang="en-US" sz="1900" b="0" i="0"/>
              <a:t>The goal of this map is to show where the project is located within the GSU/relevant sub-basin. Depending on the scale of the project, this does not need to include project concept actions.</a:t>
            </a:r>
          </a:p>
          <a:p>
            <a:pPr marL="1085850" lvl="2" indent="-171450">
              <a:buFont typeface="Arial" panose="020B0604020202020204" pitchFamily="34" charset="0"/>
              <a:buChar char="•"/>
            </a:pPr>
            <a:r>
              <a:rPr lang="en-US" sz="1850" b="0" i="0"/>
              <a:t>This example shows a project development over a large area</a:t>
            </a:r>
          </a:p>
          <a:p>
            <a:pPr marL="800100" lvl="1" indent="-171450">
              <a:buFont typeface="Arial" panose="020B0604020202020204" pitchFamily="34" charset="0"/>
              <a:buChar char="•"/>
            </a:pPr>
            <a:r>
              <a:rPr lang="en-US" sz="1900" b="0" i="0"/>
              <a:t>This map should show the entire project area, the nearest/largest road(s), and the nearest/largest stream. Ideally, also show the confluence with the next largest stream</a:t>
            </a:r>
          </a:p>
          <a:p>
            <a:pPr marL="800100" lvl="1" indent="-171450">
              <a:buFont typeface="Arial" panose="020B0604020202020204" pitchFamily="34" charset="0"/>
              <a:buChar char="•"/>
            </a:pPr>
            <a:r>
              <a:rPr lang="en-US" sz="1900" b="0" i="0"/>
              <a:t>Include the locations of any relevant projects or fish passage barriers</a:t>
            </a:r>
            <a:endParaRPr lang="en-US" sz="1850" b="0" i="0"/>
          </a:p>
          <a:p>
            <a:pPr marL="800100" lvl="1" indent="-171450">
              <a:buFont typeface="Arial" panose="020B0604020202020204" pitchFamily="34" charset="0"/>
              <a:buChar char="•"/>
            </a:pPr>
            <a:r>
              <a:rPr lang="en-US" sz="1900" b="1" i="1"/>
              <a:t>This should always be a USGS topo map, </a:t>
            </a:r>
            <a:r>
              <a:rPr lang="en-US" sz="1900"/>
              <a:t>NOT lidar or google earth imagery</a:t>
            </a:r>
          </a:p>
          <a:p>
            <a:pPr marL="1085850" lvl="2" indent="-171450">
              <a:buFont typeface="Arial" panose="020B0604020202020204" pitchFamily="34" charset="0"/>
              <a:buChar char="•"/>
            </a:pPr>
            <a:r>
              <a:rPr lang="en-US" sz="1850"/>
              <a:t>Google earth imagery is often too dark for annotations or roads to appear correctly</a:t>
            </a:r>
          </a:p>
          <a:p>
            <a:pPr marL="800100" lvl="1" indent="-171450">
              <a:buFont typeface="Arial" panose="020B0604020202020204" pitchFamily="34" charset="0"/>
              <a:buChar char="•"/>
            </a:pPr>
            <a:r>
              <a:rPr lang="en-US" sz="1900"/>
              <a:t>Scale bar- this example is missing a scale bar. Due to the large size of the project development area, </a:t>
            </a:r>
            <a:r>
              <a:rPr lang="en-US" sz="1900" err="1"/>
              <a:t>rivermile</a:t>
            </a:r>
            <a:r>
              <a:rPr lang="en-US" sz="1900"/>
              <a:t> markers also would be helpful</a:t>
            </a:r>
          </a:p>
          <a:p>
            <a:pPr marL="800100" lvl="1" indent="-171450">
              <a:buFont typeface="Arial" panose="020B0604020202020204" pitchFamily="34" charset="0"/>
              <a:buChar char="•"/>
            </a:pPr>
            <a:r>
              <a:rPr lang="en-US" sz="1900"/>
              <a:t>North arrow</a:t>
            </a:r>
          </a:p>
          <a:p>
            <a:pPr marL="800100" lvl="1" indent="-171450">
              <a:buFont typeface="Arial" panose="020B0604020202020204" pitchFamily="34" charset="0"/>
              <a:buChar char="•"/>
            </a:pPr>
            <a:r>
              <a:rPr lang="en-US" sz="2000"/>
              <a:t>Lat/long (just center of project)</a:t>
            </a:r>
          </a:p>
          <a:p>
            <a:pPr marL="1085850" lvl="2" indent="-171450">
              <a:buFont typeface="Arial" panose="020B0604020202020204" pitchFamily="34" charset="0"/>
              <a:buChar char="•"/>
            </a:pPr>
            <a:r>
              <a:rPr lang="en-US" sz="1950"/>
              <a:t>Fish passage projects- also include WDFW site ID(s)</a:t>
            </a:r>
          </a:p>
          <a:p>
            <a:pPr marL="800100" lvl="1" indent="-171450">
              <a:buFont typeface="Arial" panose="020B0604020202020204" pitchFamily="34" charset="0"/>
              <a:buChar char="•"/>
            </a:pPr>
            <a:r>
              <a:rPr lang="en-US" sz="2000"/>
              <a:t>Draw in the creek or pertinent roads if they are difficult to see</a:t>
            </a:r>
          </a:p>
          <a:p>
            <a:pPr marL="800100" lvl="1" indent="-171450">
              <a:buFont typeface="Arial" panose="020B0604020202020204" pitchFamily="34" charset="0"/>
              <a:buChar char="•"/>
            </a:pPr>
            <a:r>
              <a:rPr lang="en-US" sz="2000"/>
              <a:t>Label major roads, highways, and towns to help identify where the project is located</a:t>
            </a:r>
          </a:p>
          <a:p>
            <a:pPr marL="1085850" lvl="2" indent="-171450">
              <a:buFont typeface="Arial" panose="020B0604020202020204" pitchFamily="34" charset="0"/>
              <a:buChar char="•"/>
            </a:pPr>
            <a:r>
              <a:rPr lang="en-US" sz="1950"/>
              <a:t>Map default labels are often too small to easily read when presenting over zoom- create new text boxes with size 14 font for the most important streams and roads</a:t>
            </a:r>
          </a:p>
          <a:p>
            <a:pPr marL="800100" lvl="1" indent="-171450">
              <a:buFont typeface="Arial" panose="020B0604020202020204" pitchFamily="34" charset="0"/>
              <a:buChar char="•"/>
            </a:pPr>
            <a:r>
              <a:rPr lang="en-US" sz="2050"/>
              <a:t>Feel free to include more than one map! You might need multiple maps at different scales depending on the project. Do not clutter any single map with too much information.</a:t>
            </a:r>
          </a:p>
          <a:p>
            <a:pPr marL="800100" lvl="1" indent="-171450">
              <a:buFont typeface="Arial" panose="020B0604020202020204" pitchFamily="34" charset="0"/>
              <a:buChar char="•"/>
            </a:pPr>
            <a:endParaRPr lang="en-US" sz="2050"/>
          </a:p>
          <a:p>
            <a:pPr marL="171450" lvl="0" indent="-171450">
              <a:buFont typeface="Arial" panose="020B0604020202020204" pitchFamily="34" charset="0"/>
              <a:buChar char="•"/>
            </a:pPr>
            <a:r>
              <a:rPr lang="en-US"/>
              <a:t>Resources:</a:t>
            </a:r>
          </a:p>
          <a:p>
            <a:pPr marL="800100" lvl="1" indent="-171450">
              <a:buFont typeface="Arial" panose="020B0604020202020204" pitchFamily="34" charset="0"/>
              <a:buChar char="•"/>
            </a:pPr>
            <a:r>
              <a:rPr lang="en-US">
                <a:hlinkClick r:id="rId3"/>
              </a:rPr>
              <a:t>Chehalis Basin Strategy – ASRP</a:t>
            </a:r>
            <a:r>
              <a:rPr lang="en-US"/>
              <a:t> </a:t>
            </a:r>
            <a:r>
              <a:rPr lang="en-US" err="1"/>
              <a:t>webmap</a:t>
            </a:r>
            <a:endParaRPr lang="en-US"/>
          </a:p>
          <a:p>
            <a:pPr marL="1085850" lvl="2" indent="-171450">
              <a:buFont typeface="Arial" panose="020B0604020202020204" pitchFamily="34" charset="0"/>
              <a:buChar char="•"/>
            </a:pPr>
            <a:r>
              <a:rPr lang="en-US"/>
              <a:t>“Chehalis Basin Boundaries” layer dropdown will let you toggle ASRP GSUs on and off</a:t>
            </a:r>
          </a:p>
          <a:p>
            <a:pPr marL="1085850" lvl="2" indent="-171450">
              <a:buFont typeface="Arial" panose="020B0604020202020204" pitchFamily="34" charset="0"/>
              <a:buChar char="•"/>
            </a:pPr>
            <a:r>
              <a:rPr lang="en-US"/>
              <a:t>The “Basemaps and Lidar” layer dropdown will let you toggle USGS topo maps</a:t>
            </a:r>
          </a:p>
          <a:p>
            <a:pPr marL="1085850" lvl="2" indent="-171450">
              <a:buFont typeface="Arial" panose="020B0604020202020204" pitchFamily="34" charset="0"/>
              <a:buChar char="•"/>
            </a:pPr>
            <a:r>
              <a:rPr lang="en-US"/>
              <a:t>Can toggle SRP project locations</a:t>
            </a:r>
          </a:p>
          <a:p>
            <a:pPr marL="1085850" lvl="2" indent="-171450">
              <a:buFont typeface="Arial" panose="020B0604020202020204" pitchFamily="34" charset="0"/>
              <a:buChar char="•"/>
            </a:pPr>
            <a:r>
              <a:rPr lang="en-US"/>
              <a:t>Also includes fish passage information, stream layers, and </a:t>
            </a:r>
            <a:r>
              <a:rPr lang="en-US" err="1"/>
              <a:t>rivermiles</a:t>
            </a:r>
            <a:endParaRPr lang="en-US"/>
          </a:p>
          <a:p>
            <a:pPr marL="1085850" lvl="2" indent="-171450">
              <a:buFont typeface="Arial" panose="020B0604020202020204" pitchFamily="34" charset="0"/>
              <a:buChar char="•"/>
            </a:pPr>
            <a:endParaRPr lang="en-US"/>
          </a:p>
          <a:p>
            <a:pPr marL="800100" lvl="1" indent="-171450">
              <a:buFont typeface="Arial" panose="020B0604020202020204" pitchFamily="34" charset="0"/>
              <a:buChar char="•"/>
            </a:pPr>
            <a:endParaRPr lang="en-US"/>
          </a:p>
          <a:p>
            <a:endParaRPr lang="en-US"/>
          </a:p>
          <a:p>
            <a:endParaRPr lang="en-US"/>
          </a:p>
          <a:p>
            <a:endParaRPr lang="en-US"/>
          </a:p>
        </p:txBody>
      </p:sp>
    </p:spTree>
    <p:extLst>
      <p:ext uri="{BB962C8B-B14F-4D97-AF65-F5344CB8AC3E}">
        <p14:creationId xmlns:p14="http://schemas.microsoft.com/office/powerpoint/2010/main" val="416990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Link to a list of ASRP-funded studies: </a:t>
            </a:r>
            <a:r>
              <a:rPr lang="en-US" dirty="0">
                <a:latin typeface="Segoe UI"/>
                <a:cs typeface="Segoe UI"/>
                <a:hlinkClick r:id="rId3"/>
              </a:rPr>
              <a:t>https://officeofchehalisbasin.com/publications/</a:t>
            </a:r>
            <a:r>
              <a:rPr lang="en-US" dirty="0">
                <a:latin typeface="Segoe UI"/>
                <a:cs typeface="Segoe UI"/>
              </a:rPr>
              <a:t> Scroll down to "</a:t>
            </a:r>
            <a:r>
              <a:rPr lang="en-US" dirty="0">
                <a:solidFill>
                  <a:srgbClr val="333333"/>
                </a:solidFill>
                <a:latin typeface="Segoe UI"/>
                <a:cs typeface="Segoe UI"/>
              </a:rPr>
              <a:t>Office of Chehalis Basin program studies and reports" and open the "Aquatic Species Restoration Program (ASRP)" accordion.</a:t>
            </a:r>
          </a:p>
          <a:p>
            <a:r>
              <a:rPr lang="en-US" dirty="0">
                <a:solidFill>
                  <a:srgbClr val="333333"/>
                </a:solidFill>
                <a:latin typeface="Segoe UI"/>
                <a:cs typeface="Segoe UI"/>
              </a:rPr>
              <a:t>For questions or more information about studies, data collection efforts, or recent findings, reach out to: </a:t>
            </a:r>
            <a:r>
              <a:rPr lang="en-US" dirty="0">
                <a:solidFill>
                  <a:srgbClr val="333333"/>
                </a:solidFill>
                <a:latin typeface="Segoe UI"/>
                <a:cs typeface="Segoe UI"/>
                <a:hlinkClick r:id="rId4"/>
              </a:rPr>
              <a:t>Victoria.Knorr@dfw.wa.gov</a:t>
            </a:r>
            <a:r>
              <a:rPr lang="en-US" dirty="0">
                <a:solidFill>
                  <a:srgbClr val="333333"/>
                </a:solidFill>
                <a:latin typeface="Segoe UI"/>
                <a:cs typeface="Segoe UI"/>
              </a:rPr>
              <a:t>. </a:t>
            </a:r>
            <a:endParaRPr lang="en-US" dirty="0">
              <a:solidFill>
                <a:srgbClr val="333333"/>
              </a:solidFill>
            </a:endParaRPr>
          </a:p>
        </p:txBody>
      </p:sp>
    </p:spTree>
    <p:extLst>
      <p:ext uri="{BB962C8B-B14F-4D97-AF65-F5344CB8AC3E}">
        <p14:creationId xmlns:p14="http://schemas.microsoft.com/office/powerpoint/2010/main" val="644937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example could be improved by included the years of the previous project developments. Additional slides could give more details on the outcomes of the </a:t>
            </a:r>
            <a:r>
              <a:rPr lang="en-US" err="1"/>
              <a:t>Newaukum</a:t>
            </a:r>
            <a:r>
              <a:rPr lang="en-US"/>
              <a:t> Prioritized Watershed Restoration effort. Additional slides could also show findings from ASRP studies. </a:t>
            </a:r>
          </a:p>
        </p:txBody>
      </p:sp>
    </p:spTree>
    <p:extLst>
      <p:ext uri="{BB962C8B-B14F-4D97-AF65-F5344CB8AC3E}">
        <p14:creationId xmlns:p14="http://schemas.microsoft.com/office/powerpoint/2010/main" val="523488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0511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600200"/>
            <a:ext cx="109727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9728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2" name="Rectangle 1">
            <a:extLst>
              <a:ext uri="{FF2B5EF4-FFF2-40B4-BE49-F238E27FC236}">
                <a16:creationId xmlns:a16="http://schemas.microsoft.com/office/drawing/2014/main" id="{A33D014F-0C22-817E-C024-4A4FE68463EF}"/>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3119241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Blue">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600200"/>
            <a:ext cx="10972800" cy="42672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8F58FE34-44E6-4F0E-80F4-0D868B635581}"/>
              </a:ext>
            </a:extLst>
          </p:cNvPr>
          <p:cNvSpPr/>
          <p:nvPr userDrawn="1"/>
        </p:nvSpPr>
        <p:spPr>
          <a:xfrm>
            <a:off x="0" y="5867400"/>
            <a:ext cx="12192000" cy="9906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1DD3AB64-4C24-440A-AC8B-F16DD85F393F}"/>
              </a:ext>
            </a:extLst>
          </p:cNvPr>
          <p:cNvSpPr txBox="1"/>
          <p:nvPr userDrawn="1"/>
        </p:nvSpPr>
        <p:spPr>
          <a:xfrm>
            <a:off x="10769600" y="6047601"/>
            <a:ext cx="812800" cy="276999"/>
          </a:xfrm>
          <a:prstGeom prst="rect">
            <a:avLst/>
          </a:prstGeom>
          <a:noFill/>
        </p:spPr>
        <p:txBody>
          <a:bodyPr wrap="square" lIns="0" rtlCol="0" anchor="ctr">
            <a:spAutoFit/>
          </a:bodyPr>
          <a:lstStyle/>
          <a:p>
            <a:pPr algn="r"/>
            <a:fld id="{BB77C75F-EF49-4BD9-B120-C24CD75832F7}" type="slidenum">
              <a:rPr lang="en-US" sz="1200" b="0" u="none" smtClean="0">
                <a:solidFill>
                  <a:schemeClr val="bg1"/>
                </a:solidFill>
                <a:latin typeface="Avenir Next LT Pro" panose="020B0504020202020204" pitchFamily="34" charset="0"/>
                <a:ea typeface="Segoe UI" panose="020B0502040204020203" pitchFamily="34" charset="0"/>
                <a:cs typeface="Segoe UI" panose="020B0502040204020203" pitchFamily="34" charset="0"/>
              </a:rPr>
              <a:pPr algn="r"/>
              <a:t>‹#›</a:t>
            </a:fld>
            <a:endParaRPr lang="en-US" sz="1200" b="0" u="none">
              <a:solidFill>
                <a:schemeClr val="bg1"/>
              </a:solidFill>
              <a:latin typeface="Avenir Next LT Pro" panose="020B0504020202020204" pitchFamily="34" charset="0"/>
              <a:ea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24640CD8-D626-4E98-8C2C-FE0C38B3CE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2" name="Rectangle 1">
            <a:extLst>
              <a:ext uri="{FF2B5EF4-FFF2-40B4-BE49-F238E27FC236}">
                <a16:creationId xmlns:a16="http://schemas.microsoft.com/office/drawing/2014/main" id="{9091A0A6-A7EA-2D7C-C9B3-3DB85572ECF0}"/>
              </a:ext>
            </a:extLst>
          </p:cNvPr>
          <p:cNvSpPr/>
          <p:nvPr userDrawn="1"/>
        </p:nvSpPr>
        <p:spPr>
          <a:xfrm>
            <a:off x="526473" y="6019800"/>
            <a:ext cx="1662545" cy="547255"/>
          </a:xfrm>
          <a:prstGeom prst="rect">
            <a:avLst/>
          </a:prstGeom>
          <a:solidFill>
            <a:srgbClr val="0658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596105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Red">
    <p:bg>
      <p:bgPr>
        <a:solidFill>
          <a:schemeClr val="accent5"/>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600200"/>
            <a:ext cx="10972798" cy="42672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9" name="Rectangle 8">
            <a:extLst>
              <a:ext uri="{FF2B5EF4-FFF2-40B4-BE49-F238E27FC236}">
                <a16:creationId xmlns:a16="http://schemas.microsoft.com/office/drawing/2014/main" id="{73DF2847-32FB-4979-80C1-AC67E0A10B8A}"/>
              </a:ext>
            </a:extLst>
          </p:cNvPr>
          <p:cNvSpPr/>
          <p:nvPr userDrawn="1"/>
        </p:nvSpPr>
        <p:spPr>
          <a:xfrm>
            <a:off x="0" y="5867400"/>
            <a:ext cx="12192000" cy="9906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4913B6A-7425-4F17-82EF-1FFDEF37D869}"/>
              </a:ext>
            </a:extLst>
          </p:cNvPr>
          <p:cNvSpPr txBox="1"/>
          <p:nvPr userDrawn="1"/>
        </p:nvSpPr>
        <p:spPr>
          <a:xfrm>
            <a:off x="10769600" y="6047601"/>
            <a:ext cx="812800" cy="276999"/>
          </a:xfrm>
          <a:prstGeom prst="rect">
            <a:avLst/>
          </a:prstGeom>
          <a:noFill/>
        </p:spPr>
        <p:txBody>
          <a:bodyPr wrap="square" lIns="0" rtlCol="0" anchor="ctr">
            <a:spAutoFit/>
          </a:bodyPr>
          <a:lstStyle/>
          <a:p>
            <a:pPr algn="r"/>
            <a:fld id="{BB77C75F-EF49-4BD9-B120-C24CD75832F7}" type="slidenum">
              <a:rPr lang="en-US" sz="1200" b="0" u="none" smtClean="0">
                <a:solidFill>
                  <a:schemeClr val="bg1"/>
                </a:solidFill>
                <a:latin typeface="Avenir Next LT Pro" panose="020B0504020202020204" pitchFamily="34" charset="0"/>
                <a:ea typeface="Segoe UI" panose="020B0502040204020203" pitchFamily="34" charset="0"/>
                <a:cs typeface="Segoe UI" panose="020B0502040204020203" pitchFamily="34" charset="0"/>
              </a:rPr>
              <a:pPr algn="r"/>
              <a:t>‹#›</a:t>
            </a:fld>
            <a:endParaRPr lang="en-US" sz="1200" b="0" u="none">
              <a:solidFill>
                <a:schemeClr val="bg1"/>
              </a:solidFill>
              <a:latin typeface="Avenir Next LT Pro" panose="020B0504020202020204" pitchFamily="34" charset="0"/>
              <a:ea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5B6EEA1A-DEFA-4F9B-8D04-CD2D474327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2" name="Rectangle 1">
            <a:extLst>
              <a:ext uri="{FF2B5EF4-FFF2-40B4-BE49-F238E27FC236}">
                <a16:creationId xmlns:a16="http://schemas.microsoft.com/office/drawing/2014/main" id="{9604DC01-81C8-B582-DF6D-CBA5593C5E7A}"/>
              </a:ext>
            </a:extLst>
          </p:cNvPr>
          <p:cNvSpPr/>
          <p:nvPr userDrawn="1"/>
        </p:nvSpPr>
        <p:spPr>
          <a:xfrm>
            <a:off x="526473" y="6019800"/>
            <a:ext cx="1662545" cy="547255"/>
          </a:xfrm>
          <a:prstGeom prst="rect">
            <a:avLst/>
          </a:prstGeom>
          <a:solidFill>
            <a:srgbClr val="3548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056524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47EE8-DC15-47DD-98AC-83DDDD0D2BA5}"/>
              </a:ext>
            </a:extLst>
          </p:cNvPr>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8" name="Text Placeholder 7"/>
          <p:cNvSpPr>
            <a:spLocks noGrp="1"/>
          </p:cNvSpPr>
          <p:nvPr>
            <p:ph type="body" sz="quarter" idx="10" hasCustomPrompt="1"/>
          </p:nvPr>
        </p:nvSpPr>
        <p:spPr>
          <a:xfrm>
            <a:off x="2743200" y="2209800"/>
            <a:ext cx="7162799" cy="838200"/>
          </a:xfrm>
          <a:prstGeom prst="rect">
            <a:avLst/>
          </a:prstGeom>
        </p:spPr>
        <p:txBody>
          <a:bodyPr rIns="0"/>
          <a:lstStyle>
            <a:lvl1pPr marL="0" indent="0">
              <a:buNone/>
              <a:defRPr sz="6000" b="0" cap="all" spc="0" baseline="0">
                <a:solidFill>
                  <a:schemeClr val="tx2"/>
                </a:solidFill>
                <a:latin typeface="Tw Cen MT Condensed" panose="020B0606020104020203" pitchFamily="34" charset="0"/>
              </a:defRPr>
            </a:lvl1pPr>
            <a:lvl2pPr marL="0" indent="0">
              <a:buNone/>
              <a:defRPr sz="2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sp>
        <p:nvSpPr>
          <p:cNvPr id="13" name="Text Placeholder 12">
            <a:extLst>
              <a:ext uri="{FF2B5EF4-FFF2-40B4-BE49-F238E27FC236}">
                <a16:creationId xmlns:a16="http://schemas.microsoft.com/office/drawing/2014/main" id="{70ACA74E-60C0-425A-8E5D-52D63ED1C867}"/>
              </a:ext>
            </a:extLst>
          </p:cNvPr>
          <p:cNvSpPr>
            <a:spLocks noGrp="1"/>
          </p:cNvSpPr>
          <p:nvPr>
            <p:ph type="body" sz="quarter" idx="11" hasCustomPrompt="1"/>
          </p:nvPr>
        </p:nvSpPr>
        <p:spPr>
          <a:xfrm>
            <a:off x="2743199" y="3124200"/>
            <a:ext cx="7162800" cy="609600"/>
          </a:xfrm>
          <a:prstGeom prst="rect">
            <a:avLst/>
          </a:prstGeom>
        </p:spPr>
        <p:txBody>
          <a:bodyPr/>
          <a:lstStyle>
            <a:lvl1pPr marL="0" indent="0">
              <a:buNone/>
              <a:defRPr sz="3200" i="0" cap="all" baseline="0">
                <a:solidFill>
                  <a:schemeClr val="accent5"/>
                </a:solidFill>
                <a:latin typeface="Avenir Next LT Pro" panose="020B0504020202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Presented by Names</a:t>
            </a:r>
          </a:p>
        </p:txBody>
      </p:sp>
      <p:sp>
        <p:nvSpPr>
          <p:cNvPr id="5" name="Rectangle 4">
            <a:extLst>
              <a:ext uri="{FF2B5EF4-FFF2-40B4-BE49-F238E27FC236}">
                <a16:creationId xmlns:a16="http://schemas.microsoft.com/office/drawing/2014/main" id="{41669E86-55E6-4BB7-878B-BF2442C23420}"/>
              </a:ext>
            </a:extLst>
          </p:cNvPr>
          <p:cNvSpPr/>
          <p:nvPr userDrawn="1"/>
        </p:nvSpPr>
        <p:spPr>
          <a:xfrm>
            <a:off x="0" y="-1"/>
            <a:ext cx="12192000" cy="228601"/>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7" name="Text Placeholder 6">
            <a:extLst>
              <a:ext uri="{FF2B5EF4-FFF2-40B4-BE49-F238E27FC236}">
                <a16:creationId xmlns:a16="http://schemas.microsoft.com/office/drawing/2014/main" id="{A7DAE3B5-03FC-48DE-96F6-6C14D0B3FEEC}"/>
              </a:ext>
            </a:extLst>
          </p:cNvPr>
          <p:cNvSpPr>
            <a:spLocks noGrp="1"/>
          </p:cNvSpPr>
          <p:nvPr>
            <p:ph type="body" sz="quarter" idx="12" hasCustomPrompt="1"/>
          </p:nvPr>
        </p:nvSpPr>
        <p:spPr>
          <a:xfrm>
            <a:off x="2743199" y="3733800"/>
            <a:ext cx="3733800" cy="609600"/>
          </a:xfrm>
        </p:spPr>
        <p:txBody>
          <a:bodyPr/>
          <a:lstStyle>
            <a:lvl1pPr marL="0" indent="0">
              <a:buNone/>
              <a:defRPr>
                <a:solidFill>
                  <a:schemeClr val="accent5"/>
                </a:solidFill>
              </a:defRPr>
            </a:lvl1pPr>
          </a:lstStyle>
          <a:p>
            <a:pPr lvl="0"/>
            <a:r>
              <a:rPr lang="en-US"/>
              <a:t>Date</a:t>
            </a:r>
          </a:p>
        </p:txBody>
      </p:sp>
      <p:pic>
        <p:nvPicPr>
          <p:cNvPr id="4" name="Graphic 3">
            <a:extLst>
              <a:ext uri="{FF2B5EF4-FFF2-40B4-BE49-F238E27FC236}">
                <a16:creationId xmlns:a16="http://schemas.microsoft.com/office/drawing/2014/main" id="{E0D5D3A3-B79B-40AD-B7E8-3C4CB2C9837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2000" y="2209800"/>
            <a:ext cx="1666875" cy="2231250"/>
          </a:xfrm>
          <a:prstGeom prst="rect">
            <a:avLst/>
          </a:prstGeom>
        </p:spPr>
      </p:pic>
      <p:sp>
        <p:nvSpPr>
          <p:cNvPr id="2" name="Rectangle 1">
            <a:extLst>
              <a:ext uri="{FF2B5EF4-FFF2-40B4-BE49-F238E27FC236}">
                <a16:creationId xmlns:a16="http://schemas.microsoft.com/office/drawing/2014/main" id="{54AD062C-DC07-9434-7CDA-A52FC91956CF}"/>
              </a:ext>
            </a:extLst>
          </p:cNvPr>
          <p:cNvSpPr/>
          <p:nvPr userDrawn="1"/>
        </p:nvSpPr>
        <p:spPr>
          <a:xfrm>
            <a:off x="526473" y="1819564"/>
            <a:ext cx="1976582" cy="474749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03281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Page with Photo (Existing Photo) 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47EE8-DC15-47DD-98AC-83DDDD0D2BA5}"/>
              </a:ext>
            </a:extLst>
          </p:cNvPr>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pic>
        <p:nvPicPr>
          <p:cNvPr id="6" name="Picture 5">
            <a:extLst>
              <a:ext uri="{FF2B5EF4-FFF2-40B4-BE49-F238E27FC236}">
                <a16:creationId xmlns:a16="http://schemas.microsoft.com/office/drawing/2014/main" id="{29F3DB2F-D214-4514-A1CD-7C29ADDE44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038622"/>
          </a:xfrm>
          <a:prstGeom prst="rect">
            <a:avLst/>
          </a:prstGeom>
        </p:spPr>
      </p:pic>
      <p:sp>
        <p:nvSpPr>
          <p:cNvPr id="8" name="Text Placeholder 7"/>
          <p:cNvSpPr>
            <a:spLocks noGrp="1"/>
          </p:cNvSpPr>
          <p:nvPr>
            <p:ph type="body" sz="quarter" idx="10" hasCustomPrompt="1"/>
          </p:nvPr>
        </p:nvSpPr>
        <p:spPr>
          <a:xfrm>
            <a:off x="609601" y="3276600"/>
            <a:ext cx="7162799" cy="914400"/>
          </a:xfrm>
          <a:prstGeom prst="rect">
            <a:avLst/>
          </a:prstGeom>
        </p:spPr>
        <p:txBody>
          <a:bodyPr rIns="0"/>
          <a:lstStyle>
            <a:lvl1pPr marL="0" indent="0">
              <a:buNone/>
              <a:defRPr sz="6000" b="0" cap="all" spc="0" baseline="0">
                <a:solidFill>
                  <a:schemeClr val="tx2"/>
                </a:solidFill>
                <a:latin typeface="Tw Cen MT Condensed" panose="020B0606020104020203" pitchFamily="34" charset="0"/>
              </a:defRPr>
            </a:lvl1pPr>
            <a:lvl2pPr marL="0" indent="0">
              <a:buNone/>
              <a:defRPr sz="2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sp>
        <p:nvSpPr>
          <p:cNvPr id="13" name="Text Placeholder 12">
            <a:extLst>
              <a:ext uri="{FF2B5EF4-FFF2-40B4-BE49-F238E27FC236}">
                <a16:creationId xmlns:a16="http://schemas.microsoft.com/office/drawing/2014/main" id="{70ACA74E-60C0-425A-8E5D-52D63ED1C867}"/>
              </a:ext>
            </a:extLst>
          </p:cNvPr>
          <p:cNvSpPr>
            <a:spLocks noGrp="1"/>
          </p:cNvSpPr>
          <p:nvPr>
            <p:ph type="body" sz="quarter" idx="11" hasCustomPrompt="1"/>
          </p:nvPr>
        </p:nvSpPr>
        <p:spPr>
          <a:xfrm>
            <a:off x="609600" y="4191000"/>
            <a:ext cx="7162800" cy="609600"/>
          </a:xfrm>
          <a:prstGeom prst="rect">
            <a:avLst/>
          </a:prstGeom>
        </p:spPr>
        <p:txBody>
          <a:bodyPr/>
          <a:lstStyle>
            <a:lvl1pPr marL="0" indent="0">
              <a:buNone/>
              <a:defRPr sz="3200" i="0" cap="all" baseline="0">
                <a:solidFill>
                  <a:schemeClr val="accent5"/>
                </a:solidFill>
                <a:latin typeface="Avenir Next LT Pro" panose="020B0504020202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Presented by Names</a:t>
            </a:r>
          </a:p>
        </p:txBody>
      </p:sp>
      <p:sp>
        <p:nvSpPr>
          <p:cNvPr id="5" name="Rectangle 4">
            <a:extLst>
              <a:ext uri="{FF2B5EF4-FFF2-40B4-BE49-F238E27FC236}">
                <a16:creationId xmlns:a16="http://schemas.microsoft.com/office/drawing/2014/main" id="{41669E86-55E6-4BB7-878B-BF2442C23420}"/>
              </a:ext>
            </a:extLst>
          </p:cNvPr>
          <p:cNvSpPr/>
          <p:nvPr userDrawn="1"/>
        </p:nvSpPr>
        <p:spPr>
          <a:xfrm>
            <a:off x="0" y="0"/>
            <a:ext cx="12192000" cy="2286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Text Placeholder 6">
            <a:extLst>
              <a:ext uri="{FF2B5EF4-FFF2-40B4-BE49-F238E27FC236}">
                <a16:creationId xmlns:a16="http://schemas.microsoft.com/office/drawing/2014/main" id="{F7972179-CEB3-42D0-99B9-6268ADF20317}"/>
              </a:ext>
            </a:extLst>
          </p:cNvPr>
          <p:cNvSpPr>
            <a:spLocks noGrp="1"/>
          </p:cNvSpPr>
          <p:nvPr>
            <p:ph type="body" sz="quarter" idx="12" hasCustomPrompt="1"/>
          </p:nvPr>
        </p:nvSpPr>
        <p:spPr>
          <a:xfrm>
            <a:off x="609600" y="4800600"/>
            <a:ext cx="3733800" cy="609600"/>
          </a:xfrm>
        </p:spPr>
        <p:txBody>
          <a:bodyPr/>
          <a:lstStyle>
            <a:lvl1pPr marL="0" indent="0">
              <a:buNone/>
              <a:defRPr>
                <a:solidFill>
                  <a:schemeClr val="accent5"/>
                </a:solidFill>
              </a:defRPr>
            </a:lvl1pPr>
          </a:lstStyle>
          <a:p>
            <a:pPr lvl="0"/>
            <a:r>
              <a:rPr lang="en-US"/>
              <a:t>Date</a:t>
            </a:r>
          </a:p>
        </p:txBody>
      </p:sp>
      <p:grpSp>
        <p:nvGrpSpPr>
          <p:cNvPr id="15" name="Group 14">
            <a:extLst>
              <a:ext uri="{FF2B5EF4-FFF2-40B4-BE49-F238E27FC236}">
                <a16:creationId xmlns:a16="http://schemas.microsoft.com/office/drawing/2014/main" id="{297A7F4C-EA89-455B-895F-8A2127CBD55B}"/>
              </a:ext>
            </a:extLst>
          </p:cNvPr>
          <p:cNvGrpSpPr/>
          <p:nvPr userDrawn="1"/>
        </p:nvGrpSpPr>
        <p:grpSpPr>
          <a:xfrm>
            <a:off x="2667000" y="5562600"/>
            <a:ext cx="1664255" cy="687636"/>
            <a:chOff x="533399" y="5791200"/>
            <a:chExt cx="1664255" cy="687636"/>
          </a:xfrm>
        </p:grpSpPr>
        <p:pic>
          <p:nvPicPr>
            <p:cNvPr id="16" name="Picture 1" descr="http://teams/sites/CE/Logo%20Files/ecylogo-horiz-color-onwhite.jpg">
              <a:extLst>
                <a:ext uri="{FF2B5EF4-FFF2-40B4-BE49-F238E27FC236}">
                  <a16:creationId xmlns:a16="http://schemas.microsoft.com/office/drawing/2014/main" id="{EECD5128-225B-45A8-94EA-C58A5946CFA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33399" y="5791200"/>
              <a:ext cx="1645203" cy="5637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7AF9B1A-BC1D-4C5C-98E4-BB8E89085BA2}"/>
                </a:ext>
              </a:extLst>
            </p:cNvPr>
            <p:cNvSpPr txBox="1"/>
            <p:nvPr userDrawn="1"/>
          </p:nvSpPr>
          <p:spPr>
            <a:xfrm>
              <a:off x="552451" y="6232615"/>
              <a:ext cx="164520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effectLst/>
                  <a:latin typeface="Calibri" panose="020F0502020204030204" pitchFamily="34" charset="0"/>
                  <a:ea typeface="Calibri" panose="020F0502020204030204" pitchFamily="34" charset="0"/>
                  <a:cs typeface="Calibri" panose="020F0502020204030204" pitchFamily="34" charset="0"/>
                </a:rPr>
                <a:t>OFFICE OF CHEHALIS BASIN</a:t>
              </a:r>
              <a:endParaRPr lang="en-US" sz="1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Graphic 10">
            <a:extLst>
              <a:ext uri="{FF2B5EF4-FFF2-40B4-BE49-F238E27FC236}">
                <a16:creationId xmlns:a16="http://schemas.microsoft.com/office/drawing/2014/main" id="{AFB0963B-2029-4093-ABB2-606248450B9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0329" y="5638800"/>
            <a:ext cx="1967895" cy="576639"/>
          </a:xfrm>
          <a:prstGeom prst="rect">
            <a:avLst/>
          </a:prstGeom>
        </p:spPr>
      </p:pic>
      <p:sp>
        <p:nvSpPr>
          <p:cNvPr id="2" name="Rectangle 1">
            <a:extLst>
              <a:ext uri="{FF2B5EF4-FFF2-40B4-BE49-F238E27FC236}">
                <a16:creationId xmlns:a16="http://schemas.microsoft.com/office/drawing/2014/main" id="{677933A2-412B-43DD-C736-5F85F50360A0}"/>
              </a:ext>
            </a:extLst>
          </p:cNvPr>
          <p:cNvSpPr/>
          <p:nvPr userDrawn="1"/>
        </p:nvSpPr>
        <p:spPr>
          <a:xfrm>
            <a:off x="570329" y="5586844"/>
            <a:ext cx="4343416" cy="9144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4424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Page with Photo (Existing Photo)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47EE8-DC15-47DD-98AC-83DDDD0D2BA5}"/>
              </a:ext>
            </a:extLst>
          </p:cNvPr>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pic>
        <p:nvPicPr>
          <p:cNvPr id="6" name="Picture 5" descr="A picture containing grass, sky, outdoor, nature&#10;&#10;Description automatically generated">
            <a:extLst>
              <a:ext uri="{FF2B5EF4-FFF2-40B4-BE49-F238E27FC236}">
                <a16:creationId xmlns:a16="http://schemas.microsoft.com/office/drawing/2014/main" id="{1C764A00-66C3-4517-85A9-9B2BDB74873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3028950"/>
          </a:xfrm>
          <a:prstGeom prst="rect">
            <a:avLst/>
          </a:prstGeom>
        </p:spPr>
      </p:pic>
      <p:sp>
        <p:nvSpPr>
          <p:cNvPr id="5" name="Rectangle 4">
            <a:extLst>
              <a:ext uri="{FF2B5EF4-FFF2-40B4-BE49-F238E27FC236}">
                <a16:creationId xmlns:a16="http://schemas.microsoft.com/office/drawing/2014/main" id="{41669E86-55E6-4BB7-878B-BF2442C23420}"/>
              </a:ext>
            </a:extLst>
          </p:cNvPr>
          <p:cNvSpPr/>
          <p:nvPr userDrawn="1"/>
        </p:nvSpPr>
        <p:spPr>
          <a:xfrm>
            <a:off x="0" y="0"/>
            <a:ext cx="12192000" cy="2286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Text Placeholder 6">
            <a:extLst>
              <a:ext uri="{FF2B5EF4-FFF2-40B4-BE49-F238E27FC236}">
                <a16:creationId xmlns:a16="http://schemas.microsoft.com/office/drawing/2014/main" id="{F7972179-CEB3-42D0-99B9-6268ADF20317}"/>
              </a:ext>
            </a:extLst>
          </p:cNvPr>
          <p:cNvSpPr>
            <a:spLocks noGrp="1"/>
          </p:cNvSpPr>
          <p:nvPr>
            <p:ph type="body" sz="quarter" idx="12" hasCustomPrompt="1"/>
          </p:nvPr>
        </p:nvSpPr>
        <p:spPr>
          <a:xfrm>
            <a:off x="609600" y="4800600"/>
            <a:ext cx="3733800" cy="609600"/>
          </a:xfrm>
        </p:spPr>
        <p:txBody>
          <a:bodyPr/>
          <a:lstStyle>
            <a:lvl1pPr marL="0" indent="0">
              <a:buNone/>
              <a:defRPr>
                <a:solidFill>
                  <a:schemeClr val="accent5"/>
                </a:solidFill>
              </a:defRPr>
            </a:lvl1pPr>
          </a:lstStyle>
          <a:p>
            <a:pPr lvl="0"/>
            <a:r>
              <a:rPr lang="en-US"/>
              <a:t>Date</a:t>
            </a:r>
          </a:p>
        </p:txBody>
      </p:sp>
      <p:pic>
        <p:nvPicPr>
          <p:cNvPr id="18" name="Graphic 17">
            <a:extLst>
              <a:ext uri="{FF2B5EF4-FFF2-40B4-BE49-F238E27FC236}">
                <a16:creationId xmlns:a16="http://schemas.microsoft.com/office/drawing/2014/main" id="{5AA67F81-A392-42CD-A5CC-8AE76858F0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329" y="5638800"/>
            <a:ext cx="1967895" cy="576639"/>
          </a:xfrm>
          <a:prstGeom prst="rect">
            <a:avLst/>
          </a:prstGeom>
        </p:spPr>
      </p:pic>
      <p:sp>
        <p:nvSpPr>
          <p:cNvPr id="15" name="Text Placeholder 7">
            <a:extLst>
              <a:ext uri="{FF2B5EF4-FFF2-40B4-BE49-F238E27FC236}">
                <a16:creationId xmlns:a16="http://schemas.microsoft.com/office/drawing/2014/main" id="{5AFE9CDA-A947-E98D-01A6-829E92E94EDC}"/>
              </a:ext>
            </a:extLst>
          </p:cNvPr>
          <p:cNvSpPr>
            <a:spLocks noGrp="1"/>
          </p:cNvSpPr>
          <p:nvPr>
            <p:ph type="body" sz="quarter" idx="10" hasCustomPrompt="1"/>
          </p:nvPr>
        </p:nvSpPr>
        <p:spPr>
          <a:xfrm>
            <a:off x="609601" y="3276600"/>
            <a:ext cx="7162799" cy="914400"/>
          </a:xfrm>
          <a:prstGeom prst="rect">
            <a:avLst/>
          </a:prstGeom>
        </p:spPr>
        <p:txBody>
          <a:bodyPr rIns="0"/>
          <a:lstStyle>
            <a:lvl1pPr marL="0" indent="0">
              <a:buNone/>
              <a:defRPr sz="6000" b="0" cap="all" spc="0" baseline="0">
                <a:solidFill>
                  <a:schemeClr val="tx2"/>
                </a:solidFill>
                <a:latin typeface="Tw Cen MT Condensed" panose="020B0606020104020203" pitchFamily="34" charset="0"/>
              </a:defRPr>
            </a:lvl1pPr>
            <a:lvl2pPr marL="0" indent="0">
              <a:buNone/>
              <a:defRPr sz="2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sp>
        <p:nvSpPr>
          <p:cNvPr id="16" name="Text Placeholder 12">
            <a:extLst>
              <a:ext uri="{FF2B5EF4-FFF2-40B4-BE49-F238E27FC236}">
                <a16:creationId xmlns:a16="http://schemas.microsoft.com/office/drawing/2014/main" id="{B32DD594-763F-DDC5-B733-10BEBE024EBA}"/>
              </a:ext>
            </a:extLst>
          </p:cNvPr>
          <p:cNvSpPr>
            <a:spLocks noGrp="1"/>
          </p:cNvSpPr>
          <p:nvPr>
            <p:ph type="body" sz="quarter" idx="11" hasCustomPrompt="1"/>
          </p:nvPr>
        </p:nvSpPr>
        <p:spPr>
          <a:xfrm>
            <a:off x="609600" y="4191000"/>
            <a:ext cx="7162800" cy="609600"/>
          </a:xfrm>
          <a:prstGeom prst="rect">
            <a:avLst/>
          </a:prstGeom>
        </p:spPr>
        <p:txBody>
          <a:bodyPr/>
          <a:lstStyle>
            <a:lvl1pPr marL="0" indent="0">
              <a:buNone/>
              <a:defRPr sz="3200" i="0" cap="all" baseline="0">
                <a:solidFill>
                  <a:schemeClr val="accent5"/>
                </a:solidFill>
                <a:latin typeface="Avenir Next LT Pro" panose="020B0504020202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Presented by Names</a:t>
            </a:r>
          </a:p>
        </p:txBody>
      </p:sp>
      <p:sp>
        <p:nvSpPr>
          <p:cNvPr id="2" name="Rectangle 1">
            <a:extLst>
              <a:ext uri="{FF2B5EF4-FFF2-40B4-BE49-F238E27FC236}">
                <a16:creationId xmlns:a16="http://schemas.microsoft.com/office/drawing/2014/main" id="{C5F39FD6-0F32-7600-0C1B-2EF5C7CCF004}"/>
              </a:ext>
            </a:extLst>
          </p:cNvPr>
          <p:cNvSpPr/>
          <p:nvPr userDrawn="1"/>
        </p:nvSpPr>
        <p:spPr>
          <a:xfrm>
            <a:off x="570329" y="5555672"/>
            <a:ext cx="2117453" cy="7250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25940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Title Page with Photo (Existing Photo)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47EE8-DC15-47DD-98AC-83DDDD0D2BA5}"/>
              </a:ext>
            </a:extLst>
          </p:cNvPr>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pic>
        <p:nvPicPr>
          <p:cNvPr id="11" name="Picture 10">
            <a:extLst>
              <a:ext uri="{FF2B5EF4-FFF2-40B4-BE49-F238E27FC236}">
                <a16:creationId xmlns:a16="http://schemas.microsoft.com/office/drawing/2014/main" id="{40C42F8A-30E0-4994-8EB6-6CE151ED6819}"/>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3038475"/>
          </a:xfrm>
          <a:prstGeom prst="rect">
            <a:avLst/>
          </a:prstGeom>
          <a:noFill/>
        </p:spPr>
      </p:pic>
      <p:sp>
        <p:nvSpPr>
          <p:cNvPr id="5" name="Rectangle 4">
            <a:extLst>
              <a:ext uri="{FF2B5EF4-FFF2-40B4-BE49-F238E27FC236}">
                <a16:creationId xmlns:a16="http://schemas.microsoft.com/office/drawing/2014/main" id="{41669E86-55E6-4BB7-878B-BF2442C23420}"/>
              </a:ext>
            </a:extLst>
          </p:cNvPr>
          <p:cNvSpPr/>
          <p:nvPr userDrawn="1"/>
        </p:nvSpPr>
        <p:spPr>
          <a:xfrm>
            <a:off x="0" y="0"/>
            <a:ext cx="12192000" cy="2286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Text Placeholder 6">
            <a:extLst>
              <a:ext uri="{FF2B5EF4-FFF2-40B4-BE49-F238E27FC236}">
                <a16:creationId xmlns:a16="http://schemas.microsoft.com/office/drawing/2014/main" id="{F7972179-CEB3-42D0-99B9-6268ADF20317}"/>
              </a:ext>
            </a:extLst>
          </p:cNvPr>
          <p:cNvSpPr>
            <a:spLocks noGrp="1"/>
          </p:cNvSpPr>
          <p:nvPr>
            <p:ph type="body" sz="quarter" idx="12" hasCustomPrompt="1"/>
          </p:nvPr>
        </p:nvSpPr>
        <p:spPr>
          <a:xfrm>
            <a:off x="609600" y="4800600"/>
            <a:ext cx="3733800" cy="609600"/>
          </a:xfrm>
        </p:spPr>
        <p:txBody>
          <a:bodyPr/>
          <a:lstStyle>
            <a:lvl1pPr marL="0" indent="0">
              <a:buNone/>
              <a:defRPr>
                <a:solidFill>
                  <a:schemeClr val="accent5"/>
                </a:solidFill>
              </a:defRPr>
            </a:lvl1pPr>
          </a:lstStyle>
          <a:p>
            <a:pPr lvl="0"/>
            <a:r>
              <a:rPr lang="en-US"/>
              <a:t>Date</a:t>
            </a:r>
          </a:p>
        </p:txBody>
      </p:sp>
      <p:grpSp>
        <p:nvGrpSpPr>
          <p:cNvPr id="12" name="Group 11">
            <a:extLst>
              <a:ext uri="{FF2B5EF4-FFF2-40B4-BE49-F238E27FC236}">
                <a16:creationId xmlns:a16="http://schemas.microsoft.com/office/drawing/2014/main" id="{638CF25F-33F3-4928-A2AA-24A8DC7CD2FD}"/>
              </a:ext>
            </a:extLst>
          </p:cNvPr>
          <p:cNvGrpSpPr/>
          <p:nvPr userDrawn="1"/>
        </p:nvGrpSpPr>
        <p:grpSpPr>
          <a:xfrm>
            <a:off x="2667000" y="5562600"/>
            <a:ext cx="1664255" cy="687636"/>
            <a:chOff x="533399" y="5791200"/>
            <a:chExt cx="1664255" cy="687636"/>
          </a:xfrm>
        </p:grpSpPr>
        <p:pic>
          <p:nvPicPr>
            <p:cNvPr id="14" name="Picture 1" descr="http://teams/sites/CE/Logo%20Files/ecylogo-horiz-color-onwhite.jpg">
              <a:extLst>
                <a:ext uri="{FF2B5EF4-FFF2-40B4-BE49-F238E27FC236}">
                  <a16:creationId xmlns:a16="http://schemas.microsoft.com/office/drawing/2014/main" id="{9062A1CD-FA1A-48E6-A2F6-14AB9D2B8A1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33399" y="5791200"/>
              <a:ext cx="1645203" cy="5637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665B7EB-38A7-49B5-8BF9-FE01FF73E5CD}"/>
                </a:ext>
              </a:extLst>
            </p:cNvPr>
            <p:cNvSpPr txBox="1"/>
            <p:nvPr userDrawn="1"/>
          </p:nvSpPr>
          <p:spPr>
            <a:xfrm>
              <a:off x="552451" y="6232615"/>
              <a:ext cx="164520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effectLst/>
                  <a:latin typeface="Calibri" panose="020F0502020204030204" pitchFamily="34" charset="0"/>
                  <a:ea typeface="Calibri" panose="020F0502020204030204" pitchFamily="34" charset="0"/>
                  <a:cs typeface="Calibri" panose="020F0502020204030204" pitchFamily="34" charset="0"/>
                </a:rPr>
                <a:t>OFFICE OF CHEHALIS BASIN</a:t>
              </a:r>
              <a:endParaRPr lang="en-US" sz="1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Graphic 18">
            <a:extLst>
              <a:ext uri="{FF2B5EF4-FFF2-40B4-BE49-F238E27FC236}">
                <a16:creationId xmlns:a16="http://schemas.microsoft.com/office/drawing/2014/main" id="{BB6382C6-803B-4D8F-AFED-4B35B550ECF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0329" y="5638800"/>
            <a:ext cx="1967895" cy="576639"/>
          </a:xfrm>
          <a:prstGeom prst="rect">
            <a:avLst/>
          </a:prstGeom>
        </p:spPr>
      </p:pic>
      <p:sp>
        <p:nvSpPr>
          <p:cNvPr id="16" name="Text Placeholder 7">
            <a:extLst>
              <a:ext uri="{FF2B5EF4-FFF2-40B4-BE49-F238E27FC236}">
                <a16:creationId xmlns:a16="http://schemas.microsoft.com/office/drawing/2014/main" id="{A34C7FA9-DCE5-CD17-6BCE-94E165E7223A}"/>
              </a:ext>
            </a:extLst>
          </p:cNvPr>
          <p:cNvSpPr>
            <a:spLocks noGrp="1"/>
          </p:cNvSpPr>
          <p:nvPr>
            <p:ph type="body" sz="quarter" idx="10" hasCustomPrompt="1"/>
          </p:nvPr>
        </p:nvSpPr>
        <p:spPr>
          <a:xfrm>
            <a:off x="609601" y="3276600"/>
            <a:ext cx="7162799" cy="914400"/>
          </a:xfrm>
          <a:prstGeom prst="rect">
            <a:avLst/>
          </a:prstGeom>
        </p:spPr>
        <p:txBody>
          <a:bodyPr rIns="0"/>
          <a:lstStyle>
            <a:lvl1pPr marL="0" indent="0">
              <a:buNone/>
              <a:defRPr sz="6000" b="0" cap="all" spc="0" baseline="0">
                <a:solidFill>
                  <a:schemeClr val="tx2"/>
                </a:solidFill>
                <a:latin typeface="Tw Cen MT Condensed" panose="020B0606020104020203" pitchFamily="34" charset="0"/>
              </a:defRPr>
            </a:lvl1pPr>
            <a:lvl2pPr marL="0" indent="0">
              <a:buNone/>
              <a:defRPr sz="2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sp>
        <p:nvSpPr>
          <p:cNvPr id="17" name="Text Placeholder 12">
            <a:extLst>
              <a:ext uri="{FF2B5EF4-FFF2-40B4-BE49-F238E27FC236}">
                <a16:creationId xmlns:a16="http://schemas.microsoft.com/office/drawing/2014/main" id="{E9542C7E-6C58-B0C0-6506-000D22354FC2}"/>
              </a:ext>
            </a:extLst>
          </p:cNvPr>
          <p:cNvSpPr>
            <a:spLocks noGrp="1"/>
          </p:cNvSpPr>
          <p:nvPr>
            <p:ph type="body" sz="quarter" idx="11" hasCustomPrompt="1"/>
          </p:nvPr>
        </p:nvSpPr>
        <p:spPr>
          <a:xfrm>
            <a:off x="609600" y="4191000"/>
            <a:ext cx="7162800" cy="609600"/>
          </a:xfrm>
          <a:prstGeom prst="rect">
            <a:avLst/>
          </a:prstGeom>
        </p:spPr>
        <p:txBody>
          <a:bodyPr/>
          <a:lstStyle>
            <a:lvl1pPr marL="0" indent="0">
              <a:buNone/>
              <a:defRPr sz="3200" i="0" cap="all" baseline="0">
                <a:solidFill>
                  <a:schemeClr val="accent5"/>
                </a:solidFill>
                <a:latin typeface="Avenir Next LT Pro" panose="020B0504020202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Presented by Names</a:t>
            </a:r>
          </a:p>
        </p:txBody>
      </p:sp>
      <p:sp>
        <p:nvSpPr>
          <p:cNvPr id="2" name="Rectangle 1">
            <a:extLst>
              <a:ext uri="{FF2B5EF4-FFF2-40B4-BE49-F238E27FC236}">
                <a16:creationId xmlns:a16="http://schemas.microsoft.com/office/drawing/2014/main" id="{F9E9DEC2-94D9-F010-A8C6-715D97ABBBBE}"/>
              </a:ext>
            </a:extLst>
          </p:cNvPr>
          <p:cNvSpPr/>
          <p:nvPr userDrawn="1"/>
        </p:nvSpPr>
        <p:spPr>
          <a:xfrm>
            <a:off x="551277" y="5576352"/>
            <a:ext cx="3956068" cy="9144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17982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Dark">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5849A2-C6F8-43AE-89A4-87D272101B7B}"/>
              </a:ext>
            </a:extLst>
          </p:cNvPr>
          <p:cNvSpPr/>
          <p:nvPr userDrawn="1"/>
        </p:nvSpPr>
        <p:spPr>
          <a:xfrm>
            <a:off x="457200" y="5867400"/>
            <a:ext cx="1752600" cy="6858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533400" y="2209800"/>
            <a:ext cx="10972800" cy="1362075"/>
          </a:xfrm>
          <a:prstGeom prst="rect">
            <a:avLst/>
          </a:prstGeom>
        </p:spPr>
        <p:txBody>
          <a:bodyPr anchor="t">
            <a:noAutofit/>
          </a:bodyPr>
          <a:lstStyle>
            <a:lvl1pPr algn="l">
              <a:defRPr sz="4400" b="0" cap="all" baseline="0">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414F4855-36DE-4BBD-B488-7B2F8AE3B1A4}"/>
              </a:ext>
            </a:extLst>
          </p:cNvPr>
          <p:cNvSpPr/>
          <p:nvPr userDrawn="1"/>
        </p:nvSpPr>
        <p:spPr>
          <a:xfrm>
            <a:off x="533400" y="1981200"/>
            <a:ext cx="8686800" cy="457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0F2B621E-EDC8-40AA-ABE9-0715A258822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4" name="Rectangle 3">
            <a:extLst>
              <a:ext uri="{FF2B5EF4-FFF2-40B4-BE49-F238E27FC236}">
                <a16:creationId xmlns:a16="http://schemas.microsoft.com/office/drawing/2014/main" id="{1FE5E3FB-12DC-2392-1724-267D3CB0B63C}"/>
              </a:ext>
            </a:extLst>
          </p:cNvPr>
          <p:cNvSpPr/>
          <p:nvPr userDrawn="1"/>
        </p:nvSpPr>
        <p:spPr>
          <a:xfrm>
            <a:off x="526473" y="6019800"/>
            <a:ext cx="1662545" cy="547255"/>
          </a:xfrm>
          <a:prstGeom prst="rect">
            <a:avLst/>
          </a:prstGeom>
          <a:solidFill>
            <a:srgbClr val="0658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65340486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Orang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5849A2-C6F8-43AE-89A4-87D272101B7B}"/>
              </a:ext>
            </a:extLst>
          </p:cNvPr>
          <p:cNvSpPr/>
          <p:nvPr userDrawn="1"/>
        </p:nvSpPr>
        <p:spPr>
          <a:xfrm>
            <a:off x="457200" y="5867400"/>
            <a:ext cx="1752600" cy="6858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533400" y="2209800"/>
            <a:ext cx="10972800" cy="1362075"/>
          </a:xfrm>
          <a:prstGeom prst="rect">
            <a:avLst/>
          </a:prstGeom>
        </p:spPr>
        <p:txBody>
          <a:bodyPr anchor="t">
            <a:noAutofit/>
          </a:bodyPr>
          <a:lstStyle>
            <a:lvl1pPr algn="l">
              <a:defRPr sz="4400" b="0" cap="all" baseline="0">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414F4855-36DE-4BBD-B488-7B2F8AE3B1A4}"/>
              </a:ext>
            </a:extLst>
          </p:cNvPr>
          <p:cNvSpPr/>
          <p:nvPr userDrawn="1"/>
        </p:nvSpPr>
        <p:spPr>
          <a:xfrm>
            <a:off x="533400" y="1981200"/>
            <a:ext cx="8686800" cy="457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0F2B621E-EDC8-40AA-ABE9-0715A258822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4" name="Rectangle 3">
            <a:extLst>
              <a:ext uri="{FF2B5EF4-FFF2-40B4-BE49-F238E27FC236}">
                <a16:creationId xmlns:a16="http://schemas.microsoft.com/office/drawing/2014/main" id="{8E50F770-1F21-DCE5-767F-0415486F6A1F}"/>
              </a:ext>
            </a:extLst>
          </p:cNvPr>
          <p:cNvSpPr/>
          <p:nvPr userDrawn="1"/>
        </p:nvSpPr>
        <p:spPr>
          <a:xfrm>
            <a:off x="526473" y="6019800"/>
            <a:ext cx="1662545" cy="547255"/>
          </a:xfrm>
          <a:prstGeom prst="rect">
            <a:avLst/>
          </a:prstGeom>
          <a:solidFill>
            <a:srgbClr val="D9632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9520969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Green">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5849A2-C6F8-43AE-89A4-87D272101B7B}"/>
              </a:ext>
            </a:extLst>
          </p:cNvPr>
          <p:cNvSpPr/>
          <p:nvPr userDrawn="1"/>
        </p:nvSpPr>
        <p:spPr>
          <a:xfrm>
            <a:off x="457200" y="5867400"/>
            <a:ext cx="1752600" cy="6858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533400" y="2209800"/>
            <a:ext cx="10972800" cy="1362075"/>
          </a:xfrm>
          <a:prstGeom prst="rect">
            <a:avLst/>
          </a:prstGeom>
        </p:spPr>
        <p:txBody>
          <a:bodyPr anchor="t">
            <a:noAutofit/>
          </a:bodyPr>
          <a:lstStyle>
            <a:lvl1pPr algn="l">
              <a:defRPr sz="4400" b="0" cap="all" baseline="0">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414F4855-36DE-4BBD-B488-7B2F8AE3B1A4}"/>
              </a:ext>
            </a:extLst>
          </p:cNvPr>
          <p:cNvSpPr/>
          <p:nvPr userDrawn="1"/>
        </p:nvSpPr>
        <p:spPr>
          <a:xfrm>
            <a:off x="533400" y="1981200"/>
            <a:ext cx="8686800" cy="457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0F2B621E-EDC8-40AA-ABE9-0715A258822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4" name="Rectangle 3">
            <a:extLst>
              <a:ext uri="{FF2B5EF4-FFF2-40B4-BE49-F238E27FC236}">
                <a16:creationId xmlns:a16="http://schemas.microsoft.com/office/drawing/2014/main" id="{F090D2F3-9CD6-2AA4-B8AE-2DD997C737A1}"/>
              </a:ext>
            </a:extLst>
          </p:cNvPr>
          <p:cNvSpPr/>
          <p:nvPr userDrawn="1"/>
        </p:nvSpPr>
        <p:spPr>
          <a:xfrm>
            <a:off x="526473" y="6019800"/>
            <a:ext cx="1662545" cy="547255"/>
          </a:xfrm>
          <a:prstGeom prst="rect">
            <a:avLst/>
          </a:prstGeom>
          <a:solidFill>
            <a:srgbClr val="1D9A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93561158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Light Blue">
    <p:bg>
      <p:bgPr>
        <a:solidFill>
          <a:srgbClr val="7AA45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5849A2-C6F8-43AE-89A4-87D272101B7B}"/>
              </a:ext>
            </a:extLst>
          </p:cNvPr>
          <p:cNvSpPr/>
          <p:nvPr userDrawn="1"/>
        </p:nvSpPr>
        <p:spPr>
          <a:xfrm>
            <a:off x="457200" y="5867400"/>
            <a:ext cx="1752600" cy="685800"/>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533400" y="2209800"/>
            <a:ext cx="10972800" cy="1362075"/>
          </a:xfrm>
          <a:prstGeom prst="rect">
            <a:avLst/>
          </a:prstGeom>
        </p:spPr>
        <p:txBody>
          <a:bodyPr anchor="t">
            <a:noAutofit/>
          </a:bodyPr>
          <a:lstStyle>
            <a:lvl1pPr algn="l">
              <a:defRPr sz="4400" b="0" cap="all" baseline="0">
                <a:solidFill>
                  <a:schemeClr val="tx1"/>
                </a:solidFill>
              </a:defRPr>
            </a:lvl1pPr>
          </a:lstStyle>
          <a:p>
            <a:r>
              <a:rPr lang="en-US"/>
              <a:t>Click to edit master title style</a:t>
            </a:r>
          </a:p>
        </p:txBody>
      </p:sp>
      <p:sp>
        <p:nvSpPr>
          <p:cNvPr id="6" name="Rectangle 5">
            <a:extLst>
              <a:ext uri="{FF2B5EF4-FFF2-40B4-BE49-F238E27FC236}">
                <a16:creationId xmlns:a16="http://schemas.microsoft.com/office/drawing/2014/main" id="{414F4855-36DE-4BBD-B488-7B2F8AE3B1A4}"/>
              </a:ext>
            </a:extLst>
          </p:cNvPr>
          <p:cNvSpPr/>
          <p:nvPr userDrawn="1"/>
        </p:nvSpPr>
        <p:spPr>
          <a:xfrm>
            <a:off x="533400" y="1981200"/>
            <a:ext cx="8686800" cy="457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0F2B621E-EDC8-40AA-ABE9-0715A258822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4" name="Rectangle 3">
            <a:extLst>
              <a:ext uri="{FF2B5EF4-FFF2-40B4-BE49-F238E27FC236}">
                <a16:creationId xmlns:a16="http://schemas.microsoft.com/office/drawing/2014/main" id="{FCE3C081-0C20-DA9C-7AF6-7A90B9EC0440}"/>
              </a:ext>
            </a:extLst>
          </p:cNvPr>
          <p:cNvSpPr/>
          <p:nvPr userDrawn="1"/>
        </p:nvSpPr>
        <p:spPr>
          <a:xfrm>
            <a:off x="547255" y="6019800"/>
            <a:ext cx="1662545" cy="547255"/>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3524069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Image/Text Right S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600200"/>
            <a:ext cx="59435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8966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D48622C4-AFFF-4494-A978-28D82A5D6BC5}"/>
              </a:ext>
            </a:extLst>
          </p:cNvPr>
          <p:cNvSpPr>
            <a:spLocks noGrp="1"/>
          </p:cNvSpPr>
          <p:nvPr>
            <p:ph sz="quarter" idx="11"/>
          </p:nvPr>
        </p:nvSpPr>
        <p:spPr>
          <a:xfrm>
            <a:off x="6705600" y="1600200"/>
            <a:ext cx="4800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73AB2E8-D953-B864-DC0E-C172D4B1F315}"/>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13156408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209800"/>
            <a:ext cx="10972800" cy="1362075"/>
          </a:xfrm>
          <a:prstGeom prst="rect">
            <a:avLst/>
          </a:prstGeom>
        </p:spPr>
        <p:txBody>
          <a:bodyPr anchor="t">
            <a:noAutofit/>
          </a:bodyPr>
          <a:lstStyle>
            <a:lvl1pPr algn="l">
              <a:defRPr sz="4400" b="0" cap="all" baseline="0">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414F4855-36DE-4BBD-B488-7B2F8AE3B1A4}"/>
              </a:ext>
            </a:extLst>
          </p:cNvPr>
          <p:cNvSpPr/>
          <p:nvPr userDrawn="1"/>
        </p:nvSpPr>
        <p:spPr>
          <a:xfrm>
            <a:off x="533400" y="1981200"/>
            <a:ext cx="8686800" cy="4572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2DF80313-9C93-3853-A0A0-35F6387ED738}"/>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54753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ith Text">
    <p:bg>
      <p:bgPr>
        <a:solidFill>
          <a:schemeClr val="tx2"/>
        </a:solidFill>
        <a:effectLst/>
      </p:bgPr>
    </p:bg>
    <p:spTree>
      <p:nvGrpSpPr>
        <p:cNvPr id="1" name=""/>
        <p:cNvGrpSpPr/>
        <p:nvPr/>
      </p:nvGrpSpPr>
      <p:grpSpPr>
        <a:xfrm>
          <a:off x="0" y="0"/>
          <a:ext cx="0" cy="0"/>
          <a:chOff x="0" y="0"/>
          <a:chExt cx="0" cy="0"/>
        </a:xfrm>
      </p:grpSpPr>
      <p:sp>
        <p:nvSpPr>
          <p:cNvPr id="7" name="Rectangle 6"/>
          <p:cNvSpPr/>
          <p:nvPr userDrawn="1"/>
        </p:nvSpPr>
        <p:spPr>
          <a:xfrm>
            <a:off x="5943600" y="0"/>
            <a:ext cx="624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241AA55E-1F7D-4945-A73D-9FEDCDFEA2FE}"/>
              </a:ext>
            </a:extLst>
          </p:cNvPr>
          <p:cNvSpPr>
            <a:spLocks noGrp="1"/>
          </p:cNvSpPr>
          <p:nvPr>
            <p:ph sz="quarter" idx="13" hasCustomPrompt="1"/>
          </p:nvPr>
        </p:nvSpPr>
        <p:spPr>
          <a:xfrm>
            <a:off x="6400800" y="1066800"/>
            <a:ext cx="5181600" cy="4648200"/>
          </a:xfrm>
          <a:prstGeom prst="rect">
            <a:avLst/>
          </a:prstGeom>
        </p:spPr>
        <p:txBody>
          <a:bodyPr rIns="0" anchor="ct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4F49BE3-C874-4AC0-8CB2-7E33193C057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D52433F9-23C5-49D7-8E46-3F9FD65173E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5AED9260-4133-86A7-53D4-03574989407D}"/>
              </a:ext>
            </a:extLst>
          </p:cNvPr>
          <p:cNvSpPr/>
          <p:nvPr userDrawn="1"/>
        </p:nvSpPr>
        <p:spPr>
          <a:xfrm>
            <a:off x="526473" y="6019800"/>
            <a:ext cx="1662545" cy="547255"/>
          </a:xfrm>
          <a:prstGeom prst="rect">
            <a:avLst/>
          </a:prstGeom>
          <a:solidFill>
            <a:srgbClr val="0658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71252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with Text Orange">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5943600" y="0"/>
            <a:ext cx="624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241AA55E-1F7D-4945-A73D-9FEDCDFEA2FE}"/>
              </a:ext>
            </a:extLst>
          </p:cNvPr>
          <p:cNvSpPr>
            <a:spLocks noGrp="1"/>
          </p:cNvSpPr>
          <p:nvPr>
            <p:ph sz="quarter" idx="13" hasCustomPrompt="1"/>
          </p:nvPr>
        </p:nvSpPr>
        <p:spPr>
          <a:xfrm>
            <a:off x="6400800" y="1066800"/>
            <a:ext cx="5181600" cy="4648200"/>
          </a:xfrm>
          <a:prstGeom prst="rect">
            <a:avLst/>
          </a:prstGeom>
        </p:spPr>
        <p:txBody>
          <a:bodyPr rIns="0" anchor="ct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4F49BE3-C874-4AC0-8CB2-7E33193C057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D52433F9-23C5-49D7-8E46-3F9FD65173E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98DC4127-9EE7-C408-F831-5501632DA78B}"/>
              </a:ext>
            </a:extLst>
          </p:cNvPr>
          <p:cNvSpPr/>
          <p:nvPr userDrawn="1"/>
        </p:nvSpPr>
        <p:spPr>
          <a:xfrm>
            <a:off x="526473" y="6019800"/>
            <a:ext cx="1662545" cy="547255"/>
          </a:xfrm>
          <a:prstGeom prst="rect">
            <a:avLst/>
          </a:prstGeom>
          <a:solidFill>
            <a:srgbClr val="D9632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43034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Text Light Blu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5943600" y="0"/>
            <a:ext cx="624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241AA55E-1F7D-4945-A73D-9FEDCDFEA2FE}"/>
              </a:ext>
            </a:extLst>
          </p:cNvPr>
          <p:cNvSpPr>
            <a:spLocks noGrp="1"/>
          </p:cNvSpPr>
          <p:nvPr>
            <p:ph sz="quarter" idx="13" hasCustomPrompt="1"/>
          </p:nvPr>
        </p:nvSpPr>
        <p:spPr>
          <a:xfrm>
            <a:off x="6400800" y="1066800"/>
            <a:ext cx="5181600" cy="4648200"/>
          </a:xfrm>
          <a:prstGeom prst="rect">
            <a:avLst/>
          </a:prstGeom>
        </p:spPr>
        <p:txBody>
          <a:bodyPr rIns="0" anchor="ct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4F49BE3-C874-4AC0-8CB2-7E33193C057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D52433F9-23C5-49D7-8E46-3F9FD65173E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DAB79738-B889-C875-642F-9331B75FD086}"/>
              </a:ext>
            </a:extLst>
          </p:cNvPr>
          <p:cNvSpPr/>
          <p:nvPr userDrawn="1"/>
        </p:nvSpPr>
        <p:spPr>
          <a:xfrm>
            <a:off x="526473" y="6019800"/>
            <a:ext cx="1662545" cy="547255"/>
          </a:xfrm>
          <a:prstGeom prst="rect">
            <a:avLst/>
          </a:prstGeom>
          <a:solidFill>
            <a:srgbClr val="1D9A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315355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with Text Green">
    <p:bg>
      <p:bgPr>
        <a:solidFill>
          <a:srgbClr val="7AA456"/>
        </a:solidFill>
        <a:effectLst/>
      </p:bgPr>
    </p:bg>
    <p:spTree>
      <p:nvGrpSpPr>
        <p:cNvPr id="1" name=""/>
        <p:cNvGrpSpPr/>
        <p:nvPr/>
      </p:nvGrpSpPr>
      <p:grpSpPr>
        <a:xfrm>
          <a:off x="0" y="0"/>
          <a:ext cx="0" cy="0"/>
          <a:chOff x="0" y="0"/>
          <a:chExt cx="0" cy="0"/>
        </a:xfrm>
      </p:grpSpPr>
      <p:sp>
        <p:nvSpPr>
          <p:cNvPr id="7" name="Rectangle 6"/>
          <p:cNvSpPr/>
          <p:nvPr userDrawn="1"/>
        </p:nvSpPr>
        <p:spPr>
          <a:xfrm>
            <a:off x="5943600" y="0"/>
            <a:ext cx="624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241AA55E-1F7D-4945-A73D-9FEDCDFEA2FE}"/>
              </a:ext>
            </a:extLst>
          </p:cNvPr>
          <p:cNvSpPr>
            <a:spLocks noGrp="1"/>
          </p:cNvSpPr>
          <p:nvPr>
            <p:ph sz="quarter" idx="13" hasCustomPrompt="1"/>
          </p:nvPr>
        </p:nvSpPr>
        <p:spPr>
          <a:xfrm>
            <a:off x="6400800" y="1066800"/>
            <a:ext cx="5181600" cy="4648200"/>
          </a:xfrm>
          <a:prstGeom prst="rect">
            <a:avLst/>
          </a:prstGeom>
        </p:spPr>
        <p:txBody>
          <a:bodyPr rIns="0" anchor="ct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4F49BE3-C874-4AC0-8CB2-7E33193C057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D52433F9-23C5-49D7-8E46-3F9FD65173E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FE68D246-7CFA-AB67-EF50-7C3B09D1B1E7}"/>
              </a:ext>
            </a:extLst>
          </p:cNvPr>
          <p:cNvSpPr/>
          <p:nvPr userDrawn="1"/>
        </p:nvSpPr>
        <p:spPr>
          <a:xfrm>
            <a:off x="547255" y="6019800"/>
            <a:ext cx="1662545" cy="547255"/>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8849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with Photo 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2" b="-16"/>
          <a:stretch/>
        </p:blipFill>
        <p:spPr>
          <a:xfrm>
            <a:off x="5929828" y="0"/>
            <a:ext cx="6262172" cy="6858000"/>
          </a:xfrm>
          <a:prstGeom prst="rect">
            <a:avLst/>
          </a:prstGeom>
        </p:spPr>
      </p:pic>
      <p:pic>
        <p:nvPicPr>
          <p:cNvPr id="6" name="Picture 5">
            <a:extLst>
              <a:ext uri="{FF2B5EF4-FFF2-40B4-BE49-F238E27FC236}">
                <a16:creationId xmlns:a16="http://schemas.microsoft.com/office/drawing/2014/main" id="{B6DC304F-91C9-4684-9E04-C55989E7A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947836" y="0"/>
            <a:ext cx="6244163" cy="6858000"/>
          </a:xfrm>
          <a:prstGeom prst="rect">
            <a:avLst/>
          </a:prstGeom>
        </p:spPr>
      </p:pic>
      <p:pic>
        <p:nvPicPr>
          <p:cNvPr id="7" name="Graphic 6">
            <a:extLst>
              <a:ext uri="{FF2B5EF4-FFF2-40B4-BE49-F238E27FC236}">
                <a16:creationId xmlns:a16="http://schemas.microsoft.com/office/drawing/2014/main" id="{D951B8B5-FF9A-4ABF-B304-CFE985CBB0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9CF4C87E-D473-4475-9023-4EE3903ECDC2}"/>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C463737C-7850-4563-445F-7163B56BBC05}"/>
              </a:ext>
            </a:extLst>
          </p:cNvPr>
          <p:cNvSpPr/>
          <p:nvPr userDrawn="1"/>
        </p:nvSpPr>
        <p:spPr>
          <a:xfrm>
            <a:off x="526473" y="6019800"/>
            <a:ext cx="1662545" cy="547255"/>
          </a:xfrm>
          <a:prstGeom prst="rect">
            <a:avLst/>
          </a:prstGeom>
          <a:solidFill>
            <a:srgbClr val="0658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63038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ith Photo A Oran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2" b="-16"/>
          <a:stretch/>
        </p:blipFill>
        <p:spPr>
          <a:xfrm>
            <a:off x="5929828" y="0"/>
            <a:ext cx="6262172" cy="6858000"/>
          </a:xfrm>
          <a:prstGeom prst="rect">
            <a:avLst/>
          </a:prstGeom>
        </p:spPr>
      </p:pic>
      <p:pic>
        <p:nvPicPr>
          <p:cNvPr id="6" name="Picture 5">
            <a:extLst>
              <a:ext uri="{FF2B5EF4-FFF2-40B4-BE49-F238E27FC236}">
                <a16:creationId xmlns:a16="http://schemas.microsoft.com/office/drawing/2014/main" id="{B6DC304F-91C9-4684-9E04-C55989E7A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947836" y="0"/>
            <a:ext cx="6244163" cy="6858000"/>
          </a:xfrm>
          <a:prstGeom prst="rect">
            <a:avLst/>
          </a:prstGeom>
        </p:spPr>
      </p:pic>
      <p:pic>
        <p:nvPicPr>
          <p:cNvPr id="7" name="Graphic 6">
            <a:extLst>
              <a:ext uri="{FF2B5EF4-FFF2-40B4-BE49-F238E27FC236}">
                <a16:creationId xmlns:a16="http://schemas.microsoft.com/office/drawing/2014/main" id="{D951B8B5-FF9A-4ABF-B304-CFE985CBB0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9CF4C87E-D473-4475-9023-4EE3903ECDC2}"/>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F1D3C965-E9D2-FD81-645E-06D2BEAF9A3C}"/>
              </a:ext>
            </a:extLst>
          </p:cNvPr>
          <p:cNvSpPr/>
          <p:nvPr userDrawn="1"/>
        </p:nvSpPr>
        <p:spPr>
          <a:xfrm>
            <a:off x="526473" y="6019800"/>
            <a:ext cx="1662545" cy="547255"/>
          </a:xfrm>
          <a:prstGeom prst="rect">
            <a:avLst/>
          </a:prstGeom>
          <a:solidFill>
            <a:srgbClr val="D9632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272020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with Photo A  Light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2" b="-16"/>
          <a:stretch/>
        </p:blipFill>
        <p:spPr>
          <a:xfrm>
            <a:off x="5929828" y="0"/>
            <a:ext cx="6262172" cy="6858000"/>
          </a:xfrm>
          <a:prstGeom prst="rect">
            <a:avLst/>
          </a:prstGeom>
        </p:spPr>
      </p:pic>
      <p:pic>
        <p:nvPicPr>
          <p:cNvPr id="6" name="Picture 5">
            <a:extLst>
              <a:ext uri="{FF2B5EF4-FFF2-40B4-BE49-F238E27FC236}">
                <a16:creationId xmlns:a16="http://schemas.microsoft.com/office/drawing/2014/main" id="{B6DC304F-91C9-4684-9E04-C55989E7A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947836" y="0"/>
            <a:ext cx="6244163" cy="6858000"/>
          </a:xfrm>
          <a:prstGeom prst="rect">
            <a:avLst/>
          </a:prstGeom>
        </p:spPr>
      </p:pic>
      <p:pic>
        <p:nvPicPr>
          <p:cNvPr id="7" name="Graphic 6">
            <a:extLst>
              <a:ext uri="{FF2B5EF4-FFF2-40B4-BE49-F238E27FC236}">
                <a16:creationId xmlns:a16="http://schemas.microsoft.com/office/drawing/2014/main" id="{D951B8B5-FF9A-4ABF-B304-CFE985CBB0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9CF4C87E-D473-4475-9023-4EE3903ECDC2}"/>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EB493AEE-EFF2-8922-925A-1316657BF9E4}"/>
              </a:ext>
            </a:extLst>
          </p:cNvPr>
          <p:cNvSpPr/>
          <p:nvPr userDrawn="1"/>
        </p:nvSpPr>
        <p:spPr>
          <a:xfrm>
            <a:off x="526473" y="6019800"/>
            <a:ext cx="1662545" cy="547255"/>
          </a:xfrm>
          <a:prstGeom prst="rect">
            <a:avLst/>
          </a:prstGeom>
          <a:solidFill>
            <a:srgbClr val="1D9A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181823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with Photo A Green">
    <p:bg>
      <p:bgPr>
        <a:solidFill>
          <a:srgbClr val="7AA45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32" b="-16"/>
          <a:stretch/>
        </p:blipFill>
        <p:spPr>
          <a:xfrm>
            <a:off x="5929828" y="0"/>
            <a:ext cx="6262172" cy="6858000"/>
          </a:xfrm>
          <a:prstGeom prst="rect">
            <a:avLst/>
          </a:prstGeom>
        </p:spPr>
      </p:pic>
      <p:pic>
        <p:nvPicPr>
          <p:cNvPr id="6" name="Picture 5">
            <a:extLst>
              <a:ext uri="{FF2B5EF4-FFF2-40B4-BE49-F238E27FC236}">
                <a16:creationId xmlns:a16="http://schemas.microsoft.com/office/drawing/2014/main" id="{B6DC304F-91C9-4684-9E04-C55989E7A3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947836" y="0"/>
            <a:ext cx="6244163" cy="6858000"/>
          </a:xfrm>
          <a:prstGeom prst="rect">
            <a:avLst/>
          </a:prstGeom>
        </p:spPr>
      </p:pic>
      <p:pic>
        <p:nvPicPr>
          <p:cNvPr id="7" name="Graphic 6">
            <a:extLst>
              <a:ext uri="{FF2B5EF4-FFF2-40B4-BE49-F238E27FC236}">
                <a16:creationId xmlns:a16="http://schemas.microsoft.com/office/drawing/2014/main" id="{D951B8B5-FF9A-4ABF-B304-CFE985CBB0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70330" y="6019800"/>
            <a:ext cx="1447799" cy="424239"/>
          </a:xfrm>
          <a:prstGeom prst="rect">
            <a:avLst/>
          </a:prstGeom>
        </p:spPr>
      </p:pic>
      <p:sp>
        <p:nvSpPr>
          <p:cNvPr id="9" name="Rectangle 8">
            <a:extLst>
              <a:ext uri="{FF2B5EF4-FFF2-40B4-BE49-F238E27FC236}">
                <a16:creationId xmlns:a16="http://schemas.microsoft.com/office/drawing/2014/main" id="{9CF4C87E-D473-4475-9023-4EE3903ECDC2}"/>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AB304914-FF0C-1700-34A4-4C5EE0E53465}"/>
              </a:ext>
            </a:extLst>
          </p:cNvPr>
          <p:cNvSpPr/>
          <p:nvPr userDrawn="1"/>
        </p:nvSpPr>
        <p:spPr>
          <a:xfrm>
            <a:off x="547255" y="6019800"/>
            <a:ext cx="1662545" cy="547255"/>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44290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with Photo B">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 b="-16"/>
          <a:stretch/>
        </p:blipFill>
        <p:spPr>
          <a:xfrm>
            <a:off x="5956300" y="0"/>
            <a:ext cx="6235700" cy="6858000"/>
          </a:xfrm>
          <a:prstGeom prst="rect">
            <a:avLst/>
          </a:prstGeom>
        </p:spPr>
      </p:pic>
      <p:pic>
        <p:nvPicPr>
          <p:cNvPr id="6" name="Graphic 5">
            <a:extLst>
              <a:ext uri="{FF2B5EF4-FFF2-40B4-BE49-F238E27FC236}">
                <a16:creationId xmlns:a16="http://schemas.microsoft.com/office/drawing/2014/main" id="{F7458053-2FC7-44B6-96F0-7A92F6E0E79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0330" y="6019800"/>
            <a:ext cx="1447799" cy="424239"/>
          </a:xfrm>
          <a:prstGeom prst="rect">
            <a:avLst/>
          </a:prstGeom>
        </p:spPr>
      </p:pic>
      <p:sp>
        <p:nvSpPr>
          <p:cNvPr id="7" name="Rectangle 6">
            <a:extLst>
              <a:ext uri="{FF2B5EF4-FFF2-40B4-BE49-F238E27FC236}">
                <a16:creationId xmlns:a16="http://schemas.microsoft.com/office/drawing/2014/main" id="{1C9A1373-E28E-4753-9A52-AD83CC2124D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8711DBD2-0B53-D6C8-4542-D6BE483EEA3F}"/>
              </a:ext>
            </a:extLst>
          </p:cNvPr>
          <p:cNvSpPr/>
          <p:nvPr userDrawn="1"/>
        </p:nvSpPr>
        <p:spPr>
          <a:xfrm>
            <a:off x="526473" y="6019800"/>
            <a:ext cx="1662545" cy="547255"/>
          </a:xfrm>
          <a:prstGeom prst="rect">
            <a:avLst/>
          </a:prstGeom>
          <a:solidFill>
            <a:srgbClr val="0658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80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Image/Text Left S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562600" y="1600200"/>
            <a:ext cx="59435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8966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D48622C4-AFFF-4494-A978-28D82A5D6BC5}"/>
              </a:ext>
            </a:extLst>
          </p:cNvPr>
          <p:cNvSpPr>
            <a:spLocks noGrp="1"/>
          </p:cNvSpPr>
          <p:nvPr>
            <p:ph sz="quarter" idx="11"/>
          </p:nvPr>
        </p:nvSpPr>
        <p:spPr>
          <a:xfrm>
            <a:off x="609600" y="1600200"/>
            <a:ext cx="4800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1828F8E-4144-9F6B-A8C9-9F3D45ACD58A}"/>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1163285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with Photo B Oran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 b="-16"/>
          <a:stretch/>
        </p:blipFill>
        <p:spPr>
          <a:xfrm>
            <a:off x="5956300" y="0"/>
            <a:ext cx="6235700" cy="6858000"/>
          </a:xfrm>
          <a:prstGeom prst="rect">
            <a:avLst/>
          </a:prstGeom>
        </p:spPr>
      </p:pic>
      <p:pic>
        <p:nvPicPr>
          <p:cNvPr id="6" name="Graphic 5">
            <a:extLst>
              <a:ext uri="{FF2B5EF4-FFF2-40B4-BE49-F238E27FC236}">
                <a16:creationId xmlns:a16="http://schemas.microsoft.com/office/drawing/2014/main" id="{F7458053-2FC7-44B6-96F0-7A92F6E0E79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0330" y="6019800"/>
            <a:ext cx="1447799" cy="424239"/>
          </a:xfrm>
          <a:prstGeom prst="rect">
            <a:avLst/>
          </a:prstGeom>
        </p:spPr>
      </p:pic>
      <p:sp>
        <p:nvSpPr>
          <p:cNvPr id="7" name="Rectangle 6">
            <a:extLst>
              <a:ext uri="{FF2B5EF4-FFF2-40B4-BE49-F238E27FC236}">
                <a16:creationId xmlns:a16="http://schemas.microsoft.com/office/drawing/2014/main" id="{1C9A1373-E28E-4753-9A52-AD83CC2124D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18FB9AB3-71EE-07B0-7AB0-0A4269A27D11}"/>
              </a:ext>
            </a:extLst>
          </p:cNvPr>
          <p:cNvSpPr/>
          <p:nvPr userDrawn="1"/>
        </p:nvSpPr>
        <p:spPr>
          <a:xfrm>
            <a:off x="526473" y="6019800"/>
            <a:ext cx="1662545" cy="547255"/>
          </a:xfrm>
          <a:prstGeom prst="rect">
            <a:avLst/>
          </a:prstGeom>
          <a:solidFill>
            <a:srgbClr val="D9632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03468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with Photo B  Light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 b="-16"/>
          <a:stretch/>
        </p:blipFill>
        <p:spPr>
          <a:xfrm>
            <a:off x="5956300" y="0"/>
            <a:ext cx="6235700" cy="6858000"/>
          </a:xfrm>
          <a:prstGeom prst="rect">
            <a:avLst/>
          </a:prstGeom>
        </p:spPr>
      </p:pic>
      <p:pic>
        <p:nvPicPr>
          <p:cNvPr id="6" name="Graphic 5">
            <a:extLst>
              <a:ext uri="{FF2B5EF4-FFF2-40B4-BE49-F238E27FC236}">
                <a16:creationId xmlns:a16="http://schemas.microsoft.com/office/drawing/2014/main" id="{F7458053-2FC7-44B6-96F0-7A92F6E0E79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0330" y="6019800"/>
            <a:ext cx="1447799" cy="424239"/>
          </a:xfrm>
          <a:prstGeom prst="rect">
            <a:avLst/>
          </a:prstGeom>
        </p:spPr>
      </p:pic>
      <p:sp>
        <p:nvSpPr>
          <p:cNvPr id="7" name="Rectangle 6">
            <a:extLst>
              <a:ext uri="{FF2B5EF4-FFF2-40B4-BE49-F238E27FC236}">
                <a16:creationId xmlns:a16="http://schemas.microsoft.com/office/drawing/2014/main" id="{1C9A1373-E28E-4753-9A52-AD83CC2124D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2B7617E3-EB62-EA15-15E8-28470A2C4B4A}"/>
              </a:ext>
            </a:extLst>
          </p:cNvPr>
          <p:cNvSpPr/>
          <p:nvPr userDrawn="1"/>
        </p:nvSpPr>
        <p:spPr>
          <a:xfrm>
            <a:off x="526473" y="6019800"/>
            <a:ext cx="1662545" cy="547255"/>
          </a:xfrm>
          <a:prstGeom prst="rect">
            <a:avLst/>
          </a:prstGeom>
          <a:solidFill>
            <a:srgbClr val="1D9A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77818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with Photo B Green">
    <p:bg>
      <p:bgPr>
        <a:solidFill>
          <a:srgbClr val="7AA45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picture containing grass, sky, outdoor, nature&#10;&#10;Description automatically generated">
            <a:extLst>
              <a:ext uri="{FF2B5EF4-FFF2-40B4-BE49-F238E27FC236}">
                <a16:creationId xmlns:a16="http://schemas.microsoft.com/office/drawing/2014/main" id="{9CA83E4C-39F7-4D42-9D75-CEDD3466E8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 b="-16"/>
          <a:stretch/>
        </p:blipFill>
        <p:spPr>
          <a:xfrm>
            <a:off x="5956300" y="0"/>
            <a:ext cx="6235700" cy="6858000"/>
          </a:xfrm>
          <a:prstGeom prst="rect">
            <a:avLst/>
          </a:prstGeom>
        </p:spPr>
      </p:pic>
      <p:pic>
        <p:nvPicPr>
          <p:cNvPr id="6" name="Graphic 5">
            <a:extLst>
              <a:ext uri="{FF2B5EF4-FFF2-40B4-BE49-F238E27FC236}">
                <a16:creationId xmlns:a16="http://schemas.microsoft.com/office/drawing/2014/main" id="{F7458053-2FC7-44B6-96F0-7A92F6E0E79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0330" y="6019800"/>
            <a:ext cx="1447799" cy="424239"/>
          </a:xfrm>
          <a:prstGeom prst="rect">
            <a:avLst/>
          </a:prstGeom>
        </p:spPr>
      </p:pic>
      <p:sp>
        <p:nvSpPr>
          <p:cNvPr id="7" name="Rectangle 6">
            <a:extLst>
              <a:ext uri="{FF2B5EF4-FFF2-40B4-BE49-F238E27FC236}">
                <a16:creationId xmlns:a16="http://schemas.microsoft.com/office/drawing/2014/main" id="{1C9A1373-E28E-4753-9A52-AD83CC2124D0}"/>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E09CE09C-1029-F3DC-EAAB-3FBFD9984104}"/>
              </a:ext>
            </a:extLst>
          </p:cNvPr>
          <p:cNvSpPr/>
          <p:nvPr userDrawn="1"/>
        </p:nvSpPr>
        <p:spPr>
          <a:xfrm>
            <a:off x="547255" y="6019800"/>
            <a:ext cx="1662545" cy="547255"/>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49661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with Photo C">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AA40AC-DD01-4DF2-AF68-6F8DF922EF7B}"/>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t="-1"/>
          <a:stretch/>
        </p:blipFill>
        <p:spPr>
          <a:xfrm>
            <a:off x="5966460" y="0"/>
            <a:ext cx="6225540" cy="6858000"/>
          </a:xfrm>
          <a:prstGeom prst="rect">
            <a:avLst/>
          </a:prstGeom>
          <a:noFill/>
        </p:spPr>
      </p:pic>
      <p:pic>
        <p:nvPicPr>
          <p:cNvPr id="7" name="Graphic 6">
            <a:extLst>
              <a:ext uri="{FF2B5EF4-FFF2-40B4-BE49-F238E27FC236}">
                <a16:creationId xmlns:a16="http://schemas.microsoft.com/office/drawing/2014/main" id="{0E3460E6-3CB2-4E5A-80B6-A9BEE358D71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70330" y="6019800"/>
            <a:ext cx="1447799" cy="424239"/>
          </a:xfrm>
          <a:prstGeom prst="rect">
            <a:avLst/>
          </a:prstGeom>
        </p:spPr>
      </p:pic>
      <p:sp>
        <p:nvSpPr>
          <p:cNvPr id="8" name="Rectangle 7">
            <a:extLst>
              <a:ext uri="{FF2B5EF4-FFF2-40B4-BE49-F238E27FC236}">
                <a16:creationId xmlns:a16="http://schemas.microsoft.com/office/drawing/2014/main" id="{C88CC1DF-B329-490F-9DB6-88FFB5836936}"/>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96B4D7FA-629F-76B8-3555-91318AEEDED3}"/>
              </a:ext>
            </a:extLst>
          </p:cNvPr>
          <p:cNvSpPr/>
          <p:nvPr userDrawn="1"/>
        </p:nvSpPr>
        <p:spPr>
          <a:xfrm>
            <a:off x="526473" y="6019800"/>
            <a:ext cx="1662545" cy="547255"/>
          </a:xfrm>
          <a:prstGeom prst="rect">
            <a:avLst/>
          </a:prstGeom>
          <a:solidFill>
            <a:srgbClr val="0658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223294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 with Photo C Oran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E3460E6-3CB2-4E5A-80B6-A9BEE358D71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8" name="Rectangle 7">
            <a:extLst>
              <a:ext uri="{FF2B5EF4-FFF2-40B4-BE49-F238E27FC236}">
                <a16:creationId xmlns:a16="http://schemas.microsoft.com/office/drawing/2014/main" id="{C88CC1DF-B329-490F-9DB6-88FFB5836936}"/>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5B373BC5-B43F-350F-FB7E-06230C6342B6}"/>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t="-1"/>
          <a:stretch/>
        </p:blipFill>
        <p:spPr>
          <a:xfrm>
            <a:off x="5966460" y="0"/>
            <a:ext cx="6225540" cy="6858000"/>
          </a:xfrm>
          <a:prstGeom prst="rect">
            <a:avLst/>
          </a:prstGeom>
          <a:noFill/>
        </p:spPr>
      </p:pic>
      <p:sp>
        <p:nvSpPr>
          <p:cNvPr id="5" name="Rectangle 4">
            <a:extLst>
              <a:ext uri="{FF2B5EF4-FFF2-40B4-BE49-F238E27FC236}">
                <a16:creationId xmlns:a16="http://schemas.microsoft.com/office/drawing/2014/main" id="{7E89330F-A6E5-F344-31D3-C47A96FD3B5A}"/>
              </a:ext>
            </a:extLst>
          </p:cNvPr>
          <p:cNvSpPr/>
          <p:nvPr userDrawn="1"/>
        </p:nvSpPr>
        <p:spPr>
          <a:xfrm>
            <a:off x="526473" y="6019800"/>
            <a:ext cx="1662545" cy="547255"/>
          </a:xfrm>
          <a:prstGeom prst="rect">
            <a:avLst/>
          </a:prstGeom>
          <a:solidFill>
            <a:srgbClr val="D9632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71001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with Photo C Light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E3460E6-3CB2-4E5A-80B6-A9BEE358D71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8" name="Rectangle 7">
            <a:extLst>
              <a:ext uri="{FF2B5EF4-FFF2-40B4-BE49-F238E27FC236}">
                <a16:creationId xmlns:a16="http://schemas.microsoft.com/office/drawing/2014/main" id="{C88CC1DF-B329-490F-9DB6-88FFB5836936}"/>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7BF0B451-FD3B-F090-E924-FF2284DB641E}"/>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t="-1"/>
          <a:stretch/>
        </p:blipFill>
        <p:spPr>
          <a:xfrm>
            <a:off x="5966460" y="0"/>
            <a:ext cx="6225540" cy="6858000"/>
          </a:xfrm>
          <a:prstGeom prst="rect">
            <a:avLst/>
          </a:prstGeom>
          <a:noFill/>
        </p:spPr>
      </p:pic>
      <p:sp>
        <p:nvSpPr>
          <p:cNvPr id="5" name="Rectangle 4">
            <a:extLst>
              <a:ext uri="{FF2B5EF4-FFF2-40B4-BE49-F238E27FC236}">
                <a16:creationId xmlns:a16="http://schemas.microsoft.com/office/drawing/2014/main" id="{B0E2D5FF-B0A8-62F6-E9DE-EA34422F2AC1}"/>
              </a:ext>
            </a:extLst>
          </p:cNvPr>
          <p:cNvSpPr/>
          <p:nvPr userDrawn="1"/>
        </p:nvSpPr>
        <p:spPr>
          <a:xfrm>
            <a:off x="526473" y="6019800"/>
            <a:ext cx="1662545" cy="547255"/>
          </a:xfrm>
          <a:prstGeom prst="rect">
            <a:avLst/>
          </a:prstGeom>
          <a:solidFill>
            <a:srgbClr val="1D9A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60012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with Photo C Green">
    <p:bg>
      <p:bgPr>
        <a:solidFill>
          <a:srgbClr val="7AA45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200" b="0" cap="all" baseline="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400" cap="none" baseline="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0" y="5867400"/>
            <a:ext cx="5867400" cy="914400"/>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E3460E6-3CB2-4E5A-80B6-A9BEE358D71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8" name="Rectangle 7">
            <a:extLst>
              <a:ext uri="{FF2B5EF4-FFF2-40B4-BE49-F238E27FC236}">
                <a16:creationId xmlns:a16="http://schemas.microsoft.com/office/drawing/2014/main" id="{C88CC1DF-B329-490F-9DB6-88FFB5836936}"/>
              </a:ext>
            </a:extLst>
          </p:cNvPr>
          <p:cNvSpPr/>
          <p:nvPr userDrawn="1"/>
        </p:nvSpPr>
        <p:spPr>
          <a:xfrm>
            <a:off x="533400" y="1447800"/>
            <a:ext cx="4114800" cy="457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826610B6-0112-15CB-B6D8-4C2E0A054454}"/>
              </a:ext>
            </a:extLst>
          </p:cNvPr>
          <p:cNvPicPr>
            <a:picLocks noChangeAspect="1"/>
          </p:cNvPicPr>
          <p:nvPr userDrawn="1"/>
        </p:nvPicPr>
        <p:blipFill rotWithShape="1">
          <a:blip r:embed="rId4" cstate="email">
            <a:alphaModFix/>
            <a:extLst>
              <a:ext uri="{28A0092B-C50C-407E-A947-70E740481C1C}">
                <a14:useLocalDpi xmlns:a14="http://schemas.microsoft.com/office/drawing/2010/main"/>
              </a:ext>
            </a:extLst>
          </a:blip>
          <a:srcRect t="-1"/>
          <a:stretch/>
        </p:blipFill>
        <p:spPr>
          <a:xfrm>
            <a:off x="5966460" y="0"/>
            <a:ext cx="6225540" cy="6858000"/>
          </a:xfrm>
          <a:prstGeom prst="rect">
            <a:avLst/>
          </a:prstGeom>
          <a:noFill/>
        </p:spPr>
      </p:pic>
      <p:sp>
        <p:nvSpPr>
          <p:cNvPr id="5" name="Rectangle 4">
            <a:extLst>
              <a:ext uri="{FF2B5EF4-FFF2-40B4-BE49-F238E27FC236}">
                <a16:creationId xmlns:a16="http://schemas.microsoft.com/office/drawing/2014/main" id="{9BB929A9-8E10-A262-E861-FC225B1A8A2B}"/>
              </a:ext>
            </a:extLst>
          </p:cNvPr>
          <p:cNvSpPr/>
          <p:nvPr userDrawn="1"/>
        </p:nvSpPr>
        <p:spPr>
          <a:xfrm>
            <a:off x="547255" y="6019800"/>
            <a:ext cx="1662545" cy="547255"/>
          </a:xfrm>
          <a:prstGeom prst="rect">
            <a:avLst/>
          </a:prstGeom>
          <a:solidFill>
            <a:srgbClr val="7AA45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263732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ersio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643AAF-3D28-4002-AA77-EE18182BD979}"/>
              </a:ext>
            </a:extLst>
          </p:cNvPr>
          <p:cNvSpPr txBox="1"/>
          <p:nvPr userDrawn="1"/>
        </p:nvSpPr>
        <p:spPr>
          <a:xfrm>
            <a:off x="609600" y="457200"/>
            <a:ext cx="10972800" cy="4953000"/>
          </a:xfrm>
          <a:prstGeom prst="rect">
            <a:avLst/>
          </a:prstGeom>
          <a:noFill/>
        </p:spPr>
        <p:txBody>
          <a:bodyPr wrap="square" numCol="2" spcCol="457200" rtlCol="0">
            <a:noAutofit/>
          </a:bodyPr>
          <a:lstStyle/>
          <a:p>
            <a:pPr>
              <a:spcBef>
                <a:spcPts val="600"/>
              </a:spcBef>
            </a:pPr>
            <a:r>
              <a:rPr lang="en-US" sz="1300" b="1">
                <a:solidFill>
                  <a:schemeClr val="tx2"/>
                </a:solidFill>
                <a:latin typeface="Avenir Next LT Pro" panose="020B0504020202020204" pitchFamily="34" charset="0"/>
              </a:rPr>
              <a:t>Version 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80808"/>
                </a:solidFill>
                <a:effectLst/>
                <a:uLnTx/>
                <a:uFillTx/>
                <a:latin typeface="Avenir Next LT Pro" panose="020B0504020202020204" pitchFamily="34" charset="0"/>
                <a:ea typeface="+mn-ea"/>
                <a:cs typeface="+mn-cs"/>
              </a:rPr>
              <a:t>Altered version 1.0 to use new colors from 2022 and new logo</a:t>
            </a:r>
            <a:endParaRPr lang="en-US" sz="1300" b="1">
              <a:solidFill>
                <a:schemeClr val="tx2"/>
              </a:solidFill>
              <a:latin typeface="Avenir Next LT Pro" panose="020B0504020202020204" pitchFamily="34" charset="0"/>
            </a:endParaRPr>
          </a:p>
          <a:p>
            <a:pPr>
              <a:spcBef>
                <a:spcPts val="600"/>
              </a:spcBef>
            </a:pPr>
            <a:r>
              <a:rPr lang="en-US" sz="1300" b="1">
                <a:solidFill>
                  <a:schemeClr val="tx2"/>
                </a:solidFill>
                <a:latin typeface="Avenir Next LT Pro" panose="020B0504020202020204" pitchFamily="34" charset="0"/>
              </a:rPr>
              <a:t>Version 1.0</a:t>
            </a:r>
          </a:p>
          <a:p>
            <a:pPr marL="171450" indent="-171450">
              <a:buFont typeface="Arial" panose="020B0604020202020204" pitchFamily="34" charset="0"/>
              <a:buChar char="•"/>
            </a:pPr>
            <a:r>
              <a:rPr lang="en-US" sz="1100">
                <a:solidFill>
                  <a:schemeClr val="tx1"/>
                </a:solidFill>
                <a:latin typeface="Avenir Next LT Pro" panose="020B0504020202020204" pitchFamily="34" charset="0"/>
              </a:rPr>
              <a:t>Created widescreen PowerPoint template</a:t>
            </a:r>
          </a:p>
        </p:txBody>
      </p:sp>
      <p:sp>
        <p:nvSpPr>
          <p:cNvPr id="3" name="Rectangle 2">
            <a:extLst>
              <a:ext uri="{FF2B5EF4-FFF2-40B4-BE49-F238E27FC236}">
                <a16:creationId xmlns:a16="http://schemas.microsoft.com/office/drawing/2014/main" id="{F6898396-F89E-3FEC-6E33-163160D77EE1}"/>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457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Color Codin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600200"/>
            <a:ext cx="109727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9728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7" name="Rectangle 6">
            <a:extLst>
              <a:ext uri="{FF2B5EF4-FFF2-40B4-BE49-F238E27FC236}">
                <a16:creationId xmlns:a16="http://schemas.microsoft.com/office/drawing/2014/main" id="{B9041957-0D6E-468E-9AA1-86AC5C0C216C}"/>
              </a:ext>
            </a:extLst>
          </p:cNvPr>
          <p:cNvSpPr/>
          <p:nvPr userDrawn="1"/>
        </p:nvSpPr>
        <p:spPr>
          <a:xfrm>
            <a:off x="0" y="0"/>
            <a:ext cx="12192000" cy="2286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E3581C71-366D-9477-CBB2-3237C8043B4A}"/>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4635592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de Image Layout">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609600" y="1600200"/>
            <a:ext cx="10972800" cy="4114800"/>
          </a:xfrm>
          <a:solidFill>
            <a:schemeClr val="tx2"/>
          </a:solidFill>
        </p:spPr>
        <p:txBody>
          <a:bodyPr/>
          <a:lstStyle>
            <a:lvl1pPr marL="0" indent="0">
              <a:buNone/>
              <a:defRPr spc="0" baseline="0"/>
            </a:lvl1pPr>
          </a:lstStyle>
          <a:p>
            <a:r>
              <a:rPr lang="en-US"/>
              <a:t>Click icon to add picture</a:t>
            </a:r>
          </a:p>
        </p:txBody>
      </p:sp>
      <p:sp>
        <p:nvSpPr>
          <p:cNvPr id="6" name="Title 1"/>
          <p:cNvSpPr>
            <a:spLocks noGrp="1"/>
          </p:cNvSpPr>
          <p:nvPr>
            <p:ph type="title" hasCustomPrompt="1"/>
          </p:nvPr>
        </p:nvSpPr>
        <p:spPr>
          <a:xfrm>
            <a:off x="609600" y="762000"/>
            <a:ext cx="10972800" cy="685800"/>
          </a:xfrm>
        </p:spPr>
        <p:txBody>
          <a:bodyPr/>
          <a:lstStyle>
            <a:lvl1pPr algn="l">
              <a:defRPr/>
            </a:lvl1pPr>
          </a:lstStyle>
          <a:p>
            <a:r>
              <a:rPr lang="en-US"/>
              <a:t>Click to edit master title style</a:t>
            </a:r>
          </a:p>
        </p:txBody>
      </p:sp>
      <p:sp>
        <p:nvSpPr>
          <p:cNvPr id="2" name="Rectangle 1">
            <a:extLst>
              <a:ext uri="{FF2B5EF4-FFF2-40B4-BE49-F238E27FC236}">
                <a16:creationId xmlns:a16="http://schemas.microsoft.com/office/drawing/2014/main" id="{B48F86F4-97E2-7BD0-CFAA-165BB308A2C2}"/>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0316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de Image Layout Borderless">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0" y="0"/>
            <a:ext cx="12192000" cy="6858000"/>
          </a:xfrm>
          <a:solidFill>
            <a:schemeClr val="tx2"/>
          </a:solidFill>
        </p:spPr>
        <p:txBody>
          <a:bodyPr/>
          <a:lstStyle>
            <a:lvl1pPr marL="0" indent="0">
              <a:buNone/>
              <a:defRPr spc="0" baseline="0"/>
            </a:lvl1pPr>
          </a:lstStyle>
          <a:p>
            <a:r>
              <a:rPr lang="en-US"/>
              <a:t>Click icon to add picture</a:t>
            </a:r>
          </a:p>
        </p:txBody>
      </p:sp>
    </p:spTree>
    <p:extLst>
      <p:ext uri="{BB962C8B-B14F-4D97-AF65-F5344CB8AC3E}">
        <p14:creationId xmlns:p14="http://schemas.microsoft.com/office/powerpoint/2010/main" val="144118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Centered">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CFE7B89-172A-202F-D8A3-574E056DAFF1}"/>
              </a:ext>
            </a:extLst>
          </p:cNvPr>
          <p:cNvSpPr txBox="1">
            <a:spLocks/>
          </p:cNvSpPr>
          <p:nvPr userDrawn="1"/>
        </p:nvSpPr>
        <p:spPr>
          <a:xfrm>
            <a:off x="609600" y="762000"/>
            <a:ext cx="10972800" cy="685800"/>
          </a:xfrm>
          <a:prstGeom prst="rect">
            <a:avLst/>
          </a:prstGeom>
        </p:spPr>
        <p:txBody>
          <a:bodyPr vert="horz" lIns="0" tIns="45720" rIns="0" bIns="45720" rtlCol="0" anchor="t" anchorCtr="0">
            <a:noAutofit/>
          </a:bodyPr>
          <a:lstStyle>
            <a:lvl1pPr algn="l" defTabSz="914400" rtl="0" eaLnBrk="1" latinLnBrk="0" hangingPunct="1">
              <a:spcBef>
                <a:spcPct val="0"/>
              </a:spcBef>
              <a:buNone/>
              <a:defRPr sz="4800" b="0" i="0" kern="1200" cap="all" spc="5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r>
              <a:rPr lang="en-US"/>
              <a:t>Click to edit master title style</a:t>
            </a:r>
          </a:p>
        </p:txBody>
      </p:sp>
      <p:sp>
        <p:nvSpPr>
          <p:cNvPr id="2" name="Rectangle 1">
            <a:extLst>
              <a:ext uri="{FF2B5EF4-FFF2-40B4-BE49-F238E27FC236}">
                <a16:creationId xmlns:a16="http://schemas.microsoft.com/office/drawing/2014/main" id="{7EBD4B78-199F-E446-6D7A-36EDF45D720D}"/>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36850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A3F57-80CA-6AE7-55BF-AE8BD241D800}"/>
              </a:ext>
            </a:extLst>
          </p:cNvPr>
          <p:cNvSpPr/>
          <p:nvPr userDrawn="1"/>
        </p:nvSpPr>
        <p:spPr>
          <a:xfrm>
            <a:off x="526473" y="6019800"/>
            <a:ext cx="1662545" cy="54725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3611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Green">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600200"/>
            <a:ext cx="10972800" cy="42672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7620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74F8C38-8134-42EB-8C33-1E522F1B1B10}"/>
              </a:ext>
            </a:extLst>
          </p:cNvPr>
          <p:cNvSpPr/>
          <p:nvPr userDrawn="1"/>
        </p:nvSpPr>
        <p:spPr>
          <a:xfrm>
            <a:off x="0" y="5867400"/>
            <a:ext cx="12192000" cy="9906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3D3E6785-0F91-4B7A-BFE6-7DD1C6DC068E}"/>
              </a:ext>
            </a:extLst>
          </p:cNvPr>
          <p:cNvSpPr txBox="1"/>
          <p:nvPr userDrawn="1"/>
        </p:nvSpPr>
        <p:spPr>
          <a:xfrm>
            <a:off x="10769600" y="6047601"/>
            <a:ext cx="812800" cy="276999"/>
          </a:xfrm>
          <a:prstGeom prst="rect">
            <a:avLst/>
          </a:prstGeom>
          <a:noFill/>
        </p:spPr>
        <p:txBody>
          <a:bodyPr wrap="square" lIns="0" rtlCol="0" anchor="ctr">
            <a:spAutoFit/>
          </a:bodyPr>
          <a:lstStyle/>
          <a:p>
            <a:pPr algn="r"/>
            <a:fld id="{BB77C75F-EF49-4BD9-B120-C24CD75832F7}" type="slidenum">
              <a:rPr lang="en-US" sz="1200" b="0" u="none" smtClean="0">
                <a:solidFill>
                  <a:schemeClr val="bg1"/>
                </a:solidFill>
                <a:latin typeface="Avenir Next LT Pro" panose="020B0504020202020204" pitchFamily="34" charset="0"/>
                <a:ea typeface="Segoe UI" panose="020B0502040204020203" pitchFamily="34" charset="0"/>
                <a:cs typeface="Segoe UI" panose="020B0502040204020203" pitchFamily="34" charset="0"/>
              </a:rPr>
              <a:pPr algn="r"/>
              <a:t>‹#›</a:t>
            </a:fld>
            <a:endParaRPr lang="en-US" sz="1200" b="0" u="none">
              <a:solidFill>
                <a:schemeClr val="bg1"/>
              </a:solidFill>
              <a:latin typeface="Avenir Next LT Pro" panose="020B0504020202020204" pitchFamily="34" charset="0"/>
              <a:ea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A76BA198-6089-4DBE-9D9A-63E691FAF94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70330" y="6019800"/>
            <a:ext cx="1447799" cy="424239"/>
          </a:xfrm>
          <a:prstGeom prst="rect">
            <a:avLst/>
          </a:prstGeom>
        </p:spPr>
      </p:pic>
      <p:sp>
        <p:nvSpPr>
          <p:cNvPr id="2" name="Rectangle 1">
            <a:extLst>
              <a:ext uri="{FF2B5EF4-FFF2-40B4-BE49-F238E27FC236}">
                <a16:creationId xmlns:a16="http://schemas.microsoft.com/office/drawing/2014/main" id="{990E91F2-1A1D-C82E-EA0B-E6917D4FB576}"/>
              </a:ext>
            </a:extLst>
          </p:cNvPr>
          <p:cNvSpPr/>
          <p:nvPr userDrawn="1"/>
        </p:nvSpPr>
        <p:spPr>
          <a:xfrm>
            <a:off x="526473" y="6019800"/>
            <a:ext cx="1662545" cy="547255"/>
          </a:xfrm>
          <a:prstGeom prst="rect">
            <a:avLst/>
          </a:prstGeom>
          <a:solidFill>
            <a:srgbClr val="D9632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64979767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0"/>
            <a:ext cx="10972800" cy="685800"/>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09600" y="1600200"/>
            <a:ext cx="10972800" cy="4267200"/>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C13D1475-4276-4BA9-9768-B8D2491DB6B7}"/>
              </a:ext>
            </a:extLst>
          </p:cNvPr>
          <p:cNvSpPr txBox="1"/>
          <p:nvPr userDrawn="1"/>
        </p:nvSpPr>
        <p:spPr>
          <a:xfrm>
            <a:off x="10769600" y="6047601"/>
            <a:ext cx="812800" cy="276999"/>
          </a:xfrm>
          <a:prstGeom prst="rect">
            <a:avLst/>
          </a:prstGeom>
          <a:noFill/>
        </p:spPr>
        <p:txBody>
          <a:bodyPr wrap="square" lIns="0" rtlCol="0" anchor="ctr">
            <a:spAutoFit/>
          </a:bodyPr>
          <a:lstStyle/>
          <a:p>
            <a:pPr algn="r"/>
            <a:fld id="{BB77C75F-EF49-4BD9-B120-C24CD75832F7}" type="slidenum">
              <a:rPr lang="en-US" sz="1200" b="0" u="none" smtClean="0">
                <a:solidFill>
                  <a:schemeClr val="accent3"/>
                </a:solidFill>
                <a:latin typeface="Avenir Next LT Pro" panose="020B0504020202020204" pitchFamily="34" charset="0"/>
                <a:ea typeface="Segoe UI" panose="020B0502040204020203" pitchFamily="34" charset="0"/>
                <a:cs typeface="Segoe UI" panose="020B0502040204020203" pitchFamily="34" charset="0"/>
              </a:rPr>
              <a:pPr algn="r"/>
              <a:t>‹#›</a:t>
            </a:fld>
            <a:endParaRPr lang="en-US" sz="1200" b="0" u="none">
              <a:solidFill>
                <a:schemeClr val="accent3"/>
              </a:solidFill>
              <a:latin typeface="Avenir Next LT Pro" panose="020B0504020202020204" pitchFamily="34" charset="0"/>
              <a:ea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0F911347-D8FB-42B9-A38F-F37C9A304A45}"/>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340100" algn="l"/>
              </a:tabLst>
              <a:defRPr>
                <a:solidFill>
                  <a:schemeClr val="tx1"/>
                </a:solidFill>
                <a:latin typeface="Arial" panose="020B0604020202020204" pitchFamily="34" charset="0"/>
              </a:defRPr>
            </a:lvl1pPr>
            <a:lvl2pPr eaLnBrk="0" fontAlgn="base" hangingPunct="0">
              <a:spcBef>
                <a:spcPct val="0"/>
              </a:spcBef>
              <a:spcAft>
                <a:spcPct val="0"/>
              </a:spcAft>
              <a:tabLst>
                <a:tab pos="3340100" algn="l"/>
              </a:tabLst>
              <a:defRPr>
                <a:solidFill>
                  <a:schemeClr val="tx1"/>
                </a:solidFill>
                <a:latin typeface="Arial" panose="020B0604020202020204" pitchFamily="34" charset="0"/>
              </a:defRPr>
            </a:lvl2pPr>
            <a:lvl3pPr eaLnBrk="0" fontAlgn="base" hangingPunct="0">
              <a:spcBef>
                <a:spcPct val="0"/>
              </a:spcBef>
              <a:spcAft>
                <a:spcPct val="0"/>
              </a:spcAft>
              <a:tabLst>
                <a:tab pos="3340100" algn="l"/>
              </a:tabLst>
              <a:defRPr>
                <a:solidFill>
                  <a:schemeClr val="tx1"/>
                </a:solidFill>
                <a:latin typeface="Arial" panose="020B0604020202020204" pitchFamily="34" charset="0"/>
              </a:defRPr>
            </a:lvl3pPr>
            <a:lvl4pPr eaLnBrk="0" fontAlgn="base" hangingPunct="0">
              <a:spcBef>
                <a:spcPct val="0"/>
              </a:spcBef>
              <a:spcAft>
                <a:spcPct val="0"/>
              </a:spcAft>
              <a:tabLst>
                <a:tab pos="3340100" algn="l"/>
              </a:tabLst>
              <a:defRPr>
                <a:solidFill>
                  <a:schemeClr val="tx1"/>
                </a:solidFill>
                <a:latin typeface="Arial" panose="020B0604020202020204" pitchFamily="34" charset="0"/>
              </a:defRPr>
            </a:lvl4pPr>
            <a:lvl5pPr eaLnBrk="0" fontAlgn="base" hangingPunct="0">
              <a:spcBef>
                <a:spcPct val="0"/>
              </a:spcBef>
              <a:spcAft>
                <a:spcPct val="0"/>
              </a:spcAft>
              <a:tabLst>
                <a:tab pos="3340100" algn="l"/>
              </a:tabLst>
              <a:defRPr>
                <a:solidFill>
                  <a:schemeClr val="tx1"/>
                </a:solidFill>
                <a:latin typeface="Arial" panose="020B0604020202020204" pitchFamily="34" charset="0"/>
              </a:defRPr>
            </a:lvl5pPr>
            <a:lvl6pPr eaLnBrk="0" fontAlgn="base" hangingPunct="0">
              <a:spcBef>
                <a:spcPct val="0"/>
              </a:spcBef>
              <a:spcAft>
                <a:spcPct val="0"/>
              </a:spcAft>
              <a:tabLst>
                <a:tab pos="3340100" algn="l"/>
              </a:tabLst>
              <a:defRPr>
                <a:solidFill>
                  <a:schemeClr val="tx1"/>
                </a:solidFill>
                <a:latin typeface="Arial" panose="020B0604020202020204" pitchFamily="34" charset="0"/>
              </a:defRPr>
            </a:lvl6pPr>
            <a:lvl7pPr eaLnBrk="0" fontAlgn="base" hangingPunct="0">
              <a:spcBef>
                <a:spcPct val="0"/>
              </a:spcBef>
              <a:spcAft>
                <a:spcPct val="0"/>
              </a:spcAft>
              <a:tabLst>
                <a:tab pos="3340100" algn="l"/>
              </a:tabLst>
              <a:defRPr>
                <a:solidFill>
                  <a:schemeClr val="tx1"/>
                </a:solidFill>
                <a:latin typeface="Arial" panose="020B0604020202020204" pitchFamily="34" charset="0"/>
              </a:defRPr>
            </a:lvl7pPr>
            <a:lvl8pPr eaLnBrk="0" fontAlgn="base" hangingPunct="0">
              <a:spcBef>
                <a:spcPct val="0"/>
              </a:spcBef>
              <a:spcAft>
                <a:spcPct val="0"/>
              </a:spcAft>
              <a:tabLst>
                <a:tab pos="3340100" algn="l"/>
              </a:tabLst>
              <a:defRPr>
                <a:solidFill>
                  <a:schemeClr val="tx1"/>
                </a:solidFill>
                <a:latin typeface="Arial" panose="020B0604020202020204" pitchFamily="34" charset="0"/>
              </a:defRPr>
            </a:lvl8pPr>
            <a:lvl9pPr eaLnBrk="0" fontAlgn="base" hangingPunct="0">
              <a:spcBef>
                <a:spcPct val="0"/>
              </a:spcBef>
              <a:spcAft>
                <a:spcPct val="0"/>
              </a:spcAft>
              <a:tabLst>
                <a:tab pos="33401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340100" algn="l"/>
              </a:tabLst>
            </a:pPr>
            <a:r>
              <a:rPr kumimoji="0" lang="en-US" altLang="en-US" sz="1200" b="0" i="0" u="none" strike="noStrike" cap="none" normalizeH="0" baseline="0">
                <a:ln>
                  <a:noFill/>
                </a:ln>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340100"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Graphic 4">
            <a:extLst>
              <a:ext uri="{FF2B5EF4-FFF2-40B4-BE49-F238E27FC236}">
                <a16:creationId xmlns:a16="http://schemas.microsoft.com/office/drawing/2014/main" id="{A1ED25E4-20D1-485A-889E-99169A982F8E}"/>
              </a:ext>
            </a:extLst>
          </p:cNvPr>
          <p:cNvPicPr>
            <a:picLocks noChangeAspect="1"/>
          </p:cNvPicPr>
          <p:nvPr userDrawn="1"/>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570330" y="6019800"/>
            <a:ext cx="1447800" cy="424239"/>
          </a:xfrm>
          <a:prstGeom prst="rect">
            <a:avLst/>
          </a:prstGeom>
        </p:spPr>
      </p:pic>
    </p:spTree>
    <p:extLst>
      <p:ext uri="{BB962C8B-B14F-4D97-AF65-F5344CB8AC3E}">
        <p14:creationId xmlns:p14="http://schemas.microsoft.com/office/powerpoint/2010/main" val="1709709533"/>
      </p:ext>
    </p:extLst>
  </p:cSld>
  <p:clrMap bg1="lt1" tx1="dk1" bg2="lt2" tx2="dk2" accent1="accent1" accent2="accent2" accent3="accent3" accent4="accent4" accent5="accent5" accent6="accent6" hlink="hlink" folHlink="folHlink"/>
  <p:sldLayoutIdLst>
    <p:sldLayoutId id="2147483652" r:id="rId1"/>
    <p:sldLayoutId id="2147483747" r:id="rId2"/>
    <p:sldLayoutId id="2147483748" r:id="rId3"/>
    <p:sldLayoutId id="2147483746" r:id="rId4"/>
    <p:sldLayoutId id="2147483667" r:id="rId5"/>
    <p:sldLayoutId id="2147483713" r:id="rId6"/>
    <p:sldLayoutId id="2147483675" r:id="rId7"/>
    <p:sldLayoutId id="2147483712" r:id="rId8"/>
    <p:sldLayoutId id="2147483735" r:id="rId9"/>
    <p:sldLayoutId id="2147483736" r:id="rId10"/>
    <p:sldLayoutId id="2147483738" r:id="rId11"/>
    <p:sldLayoutId id="2147483715" r:id="rId12"/>
    <p:sldLayoutId id="2147483749" r:id="rId13"/>
    <p:sldLayoutId id="2147483750" r:id="rId14"/>
    <p:sldLayoutId id="2147483751" r:id="rId15"/>
    <p:sldLayoutId id="2147483726" r:id="rId16"/>
    <p:sldLayoutId id="2147483759" r:id="rId17"/>
    <p:sldLayoutId id="2147483757" r:id="rId18"/>
    <p:sldLayoutId id="2147483758" r:id="rId19"/>
    <p:sldLayoutId id="2147483756" r:id="rId20"/>
    <p:sldLayoutId id="2147483732" r:id="rId21"/>
    <p:sldLayoutId id="2147483760" r:id="rId22"/>
    <p:sldLayoutId id="2147483761" r:id="rId23"/>
    <p:sldLayoutId id="2147483762" r:id="rId24"/>
    <p:sldLayoutId id="2147483753" r:id="rId25"/>
    <p:sldLayoutId id="2147483763" r:id="rId26"/>
    <p:sldLayoutId id="2147483764" r:id="rId27"/>
    <p:sldLayoutId id="2147483765" r:id="rId28"/>
    <p:sldLayoutId id="2147483754" r:id="rId29"/>
    <p:sldLayoutId id="2147483766" r:id="rId30"/>
    <p:sldLayoutId id="2147483767" r:id="rId31"/>
    <p:sldLayoutId id="2147483768" r:id="rId32"/>
    <p:sldLayoutId id="2147483755" r:id="rId33"/>
    <p:sldLayoutId id="2147483769" r:id="rId34"/>
    <p:sldLayoutId id="2147483770" r:id="rId35"/>
    <p:sldLayoutId id="2147483771" r:id="rId36"/>
    <p:sldLayoutId id="2147483742" r:id="rId37"/>
  </p:sldLayoutIdLst>
  <p:txStyles>
    <p:title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p:titleStyle>
    <p:body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ulie.Grobelny@dfw.wa.gov" TargetMode="External"/><Relationship Id="rId2" Type="http://schemas.openxmlformats.org/officeDocument/2006/relationships/hyperlink" Target="mailto:Andrew.Mealor@dfw.w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58F_9F5835C5.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0E59B4-9680-A57B-837A-1636524141D9}"/>
              </a:ext>
            </a:extLst>
          </p:cNvPr>
          <p:cNvSpPr>
            <a:spLocks noGrp="1"/>
          </p:cNvSpPr>
          <p:nvPr>
            <p:ph type="body" sz="quarter" idx="10"/>
          </p:nvPr>
        </p:nvSpPr>
        <p:spPr>
          <a:xfrm>
            <a:off x="342902" y="866775"/>
            <a:ext cx="10972798" cy="4267200"/>
          </a:xfrm>
        </p:spPr>
        <p:txBody>
          <a:bodyPr vert="horz" lIns="0" tIns="45720" rIns="0" bIns="45720" numCol="1" spcCol="457200" rtlCol="0" anchor="t">
            <a:noAutofit/>
          </a:bodyPr>
          <a:lstStyle/>
          <a:p>
            <a:r>
              <a:rPr lang="en-US" sz="1400" dirty="0">
                <a:latin typeface="Avenir Next LT Pro"/>
                <a:ea typeface="Open Sans"/>
                <a:cs typeface="Open Sans"/>
              </a:rPr>
              <a:t>Your project presentation should include at least one of each of the following slide types:</a:t>
            </a:r>
          </a:p>
          <a:p>
            <a:pPr lvl="1"/>
            <a:r>
              <a:rPr lang="en-US" sz="1200" dirty="0">
                <a:latin typeface="Avenir Next LT Pro"/>
                <a:ea typeface="Open Sans"/>
                <a:cs typeface="Open Sans"/>
              </a:rPr>
              <a:t>Title</a:t>
            </a:r>
          </a:p>
          <a:p>
            <a:pPr lvl="1"/>
            <a:r>
              <a:rPr lang="en-US" sz="1200" dirty="0">
                <a:latin typeface="Avenir Next LT Pro"/>
                <a:ea typeface="Open Sans"/>
                <a:cs typeface="Open Sans"/>
              </a:rPr>
              <a:t>Overview</a:t>
            </a:r>
          </a:p>
          <a:p>
            <a:pPr lvl="1"/>
            <a:r>
              <a:rPr lang="en-US" sz="1200" dirty="0">
                <a:latin typeface="Avenir Next LT Pro"/>
                <a:ea typeface="Open Sans"/>
                <a:cs typeface="Open Sans"/>
              </a:rPr>
              <a:t>Basin Location</a:t>
            </a:r>
          </a:p>
          <a:p>
            <a:pPr lvl="1"/>
            <a:r>
              <a:rPr lang="en-US" sz="1200" dirty="0">
                <a:latin typeface="Avenir Next LT Pro"/>
                <a:ea typeface="Open Sans"/>
                <a:cs typeface="Open Sans"/>
              </a:rPr>
              <a:t>Context and Development</a:t>
            </a:r>
          </a:p>
          <a:p>
            <a:pPr lvl="1"/>
            <a:r>
              <a:rPr lang="en-US" sz="1200" dirty="0">
                <a:latin typeface="Avenir Next LT Pro"/>
                <a:ea typeface="Open Sans"/>
                <a:cs typeface="Open Sans"/>
              </a:rPr>
              <a:t>Concept Map</a:t>
            </a:r>
          </a:p>
          <a:p>
            <a:pPr lvl="1"/>
            <a:r>
              <a:rPr lang="en-US" sz="1200" dirty="0">
                <a:latin typeface="Avenir Next LT Pro"/>
                <a:ea typeface="Open Sans"/>
                <a:cs typeface="Open Sans"/>
              </a:rPr>
              <a:t>Site photos (optional, but encouraged)</a:t>
            </a:r>
          </a:p>
          <a:p>
            <a:pPr lvl="1"/>
            <a:r>
              <a:rPr lang="en-US" sz="1200" dirty="0">
                <a:latin typeface="Avenir Next LT Pro"/>
                <a:ea typeface="Open Sans"/>
                <a:cs typeface="Open Sans"/>
              </a:rPr>
              <a:t>Partnerships</a:t>
            </a:r>
          </a:p>
          <a:p>
            <a:pPr lvl="1"/>
            <a:r>
              <a:rPr lang="en-US" sz="1200" dirty="0">
                <a:latin typeface="Avenir Next LT Pro"/>
                <a:ea typeface="Open Sans"/>
                <a:cs typeface="Open Sans"/>
              </a:rPr>
              <a:t>Outcomes</a:t>
            </a:r>
          </a:p>
          <a:p>
            <a:pPr lvl="1"/>
            <a:r>
              <a:rPr lang="en-US" sz="1200" dirty="0">
                <a:latin typeface="Avenir Next LT Pro"/>
                <a:ea typeface="Open Sans"/>
                <a:cs typeface="Open Sans"/>
              </a:rPr>
              <a:t>Timeline</a:t>
            </a:r>
          </a:p>
          <a:p>
            <a:pPr lvl="1"/>
            <a:r>
              <a:rPr lang="en-US" sz="1200" dirty="0">
                <a:latin typeface="Avenir Next LT Pro"/>
                <a:ea typeface="Open Sans"/>
                <a:cs typeface="Open Sans"/>
              </a:rPr>
              <a:t>Budget</a:t>
            </a:r>
          </a:p>
          <a:p>
            <a:r>
              <a:rPr lang="en-US" sz="1400" dirty="0">
                <a:latin typeface="Avenir Next LT Pro"/>
                <a:ea typeface="Open Sans"/>
                <a:cs typeface="Open Sans"/>
              </a:rPr>
              <a:t>For some of the slide types, such as concept maps, there are multiple examples included in this deck to give an idea of different ways you might create these maps for different project types. You do not have to create multiple concept map slides for one project (but can, if needed)</a:t>
            </a:r>
          </a:p>
          <a:p>
            <a:r>
              <a:rPr lang="en-US" sz="1400" dirty="0">
                <a:latin typeface="Avenir Next LT Pro"/>
                <a:ea typeface="Open Sans"/>
                <a:cs typeface="Open Sans"/>
              </a:rPr>
              <a:t>For some slide types, this template includes additional resources and comments which will help create stronger presentation materials in the notes section</a:t>
            </a:r>
          </a:p>
          <a:p>
            <a:r>
              <a:rPr lang="en-US" sz="1400" dirty="0">
                <a:latin typeface="Avenir Next LT Pro"/>
                <a:ea typeface="Open Sans"/>
                <a:cs typeface="Open Sans"/>
              </a:rPr>
              <a:t>Submit RIT presentation slides to your RIT lead </a:t>
            </a:r>
            <a:r>
              <a:rPr lang="en-US" sz="1400" dirty="0">
                <a:highlight>
                  <a:srgbClr val="FFFF00"/>
                </a:highlight>
                <a:latin typeface="Avenir Next LT Pro"/>
                <a:ea typeface="Open Sans"/>
                <a:cs typeface="Open Sans"/>
              </a:rPr>
              <a:t>no later than the Friday prior to the upcoming RIT meeting</a:t>
            </a:r>
          </a:p>
          <a:p>
            <a:pPr lvl="1"/>
            <a:r>
              <a:rPr lang="en-US" sz="1200" dirty="0">
                <a:latin typeface="Avenir Next LT Pro"/>
                <a:ea typeface="Open Sans"/>
                <a:cs typeface="Open Sans"/>
              </a:rPr>
              <a:t>Include Drew Mealor and Julie Grobelny (</a:t>
            </a:r>
            <a:r>
              <a:rPr lang="en-US" sz="1200" dirty="0">
                <a:latin typeface="Avenir Next LT Pro"/>
                <a:ea typeface="Open Sans"/>
                <a:cs typeface="Open Sans"/>
                <a:hlinkClick r:id="rId2"/>
              </a:rPr>
              <a:t>Andrew.Mealor@dfw.wa.gov</a:t>
            </a:r>
            <a:r>
              <a:rPr lang="en-US" sz="1200" dirty="0">
                <a:latin typeface="Avenir Next LT Pro"/>
                <a:ea typeface="Open Sans"/>
                <a:cs typeface="Open Sans"/>
              </a:rPr>
              <a:t>; </a:t>
            </a:r>
            <a:r>
              <a:rPr lang="en-US" sz="1200" dirty="0">
                <a:latin typeface="Avenir Next LT Pro"/>
                <a:ea typeface="Open Sans"/>
                <a:cs typeface="Open Sans"/>
                <a:hlinkClick r:id="rId3"/>
              </a:rPr>
              <a:t>Julie.Grobelny@dfw.wa.gov</a:t>
            </a:r>
            <a:r>
              <a:rPr lang="en-US" sz="1200" dirty="0">
                <a:latin typeface="Avenir Next LT Pro"/>
                <a:ea typeface="Open Sans"/>
                <a:cs typeface="Open Sans"/>
              </a:rPr>
              <a:t>) on this email</a:t>
            </a:r>
          </a:p>
          <a:p>
            <a:r>
              <a:rPr lang="en-US" sz="1400" dirty="0">
                <a:latin typeface="Avenir Next LT Pro"/>
                <a:ea typeface="Open Sans"/>
                <a:cs typeface="Open Sans"/>
              </a:rPr>
              <a:t>Before submitting your slides, you can delete this first slide, and any extra “example” slides </a:t>
            </a:r>
          </a:p>
        </p:txBody>
      </p:sp>
      <p:sp>
        <p:nvSpPr>
          <p:cNvPr id="5" name="Title 4">
            <a:extLst>
              <a:ext uri="{FF2B5EF4-FFF2-40B4-BE49-F238E27FC236}">
                <a16:creationId xmlns:a16="http://schemas.microsoft.com/office/drawing/2014/main" id="{DB818865-40F8-B67E-407B-B6145DF960EC}"/>
              </a:ext>
            </a:extLst>
          </p:cNvPr>
          <p:cNvSpPr>
            <a:spLocks noGrp="1"/>
          </p:cNvSpPr>
          <p:nvPr>
            <p:ph type="title"/>
          </p:nvPr>
        </p:nvSpPr>
        <p:spPr>
          <a:xfrm>
            <a:off x="257175" y="180975"/>
            <a:ext cx="10972800" cy="685800"/>
          </a:xfrm>
        </p:spPr>
        <p:txBody>
          <a:bodyPr/>
          <a:lstStyle/>
          <a:p>
            <a:r>
              <a:rPr lang="en-US"/>
              <a:t>Using this slide deck</a:t>
            </a:r>
          </a:p>
        </p:txBody>
      </p:sp>
    </p:spTree>
    <p:extLst>
      <p:ext uri="{BB962C8B-B14F-4D97-AF65-F5344CB8AC3E}">
        <p14:creationId xmlns:p14="http://schemas.microsoft.com/office/powerpoint/2010/main" val="2548448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15ABA-106D-32E6-BF10-709727291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DBDAA6-0808-D833-DF6A-DCB7B10485D1}"/>
              </a:ext>
            </a:extLst>
          </p:cNvPr>
          <p:cNvSpPr>
            <a:spLocks noGrp="1"/>
          </p:cNvSpPr>
          <p:nvPr>
            <p:ph type="title"/>
          </p:nvPr>
        </p:nvSpPr>
        <p:spPr/>
        <p:txBody>
          <a:bodyPr/>
          <a:lstStyle/>
          <a:p>
            <a:r>
              <a:rPr lang="en-US"/>
              <a:t>Project Name: Context and Development (example 1)</a:t>
            </a:r>
          </a:p>
        </p:txBody>
      </p:sp>
      <p:pic>
        <p:nvPicPr>
          <p:cNvPr id="8" name="Picture 7">
            <a:extLst>
              <a:ext uri="{FF2B5EF4-FFF2-40B4-BE49-F238E27FC236}">
                <a16:creationId xmlns:a16="http://schemas.microsoft.com/office/drawing/2014/main" id="{3F8AA9FC-DE8D-914B-351D-0466E3EB31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20" y="1600200"/>
            <a:ext cx="7077250" cy="4937760"/>
          </a:xfrm>
          <a:prstGeom prst="rect">
            <a:avLst/>
          </a:prstGeom>
        </p:spPr>
      </p:pic>
      <p:pic>
        <p:nvPicPr>
          <p:cNvPr id="10" name="Picture 9">
            <a:extLst>
              <a:ext uri="{FF2B5EF4-FFF2-40B4-BE49-F238E27FC236}">
                <a16:creationId xmlns:a16="http://schemas.microsoft.com/office/drawing/2014/main" id="{B842B741-9AF7-0898-3314-2D6F0066C3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9171" y="1525518"/>
            <a:ext cx="3672387" cy="2101602"/>
          </a:xfrm>
          <a:prstGeom prst="rect">
            <a:avLst/>
          </a:prstGeom>
        </p:spPr>
      </p:pic>
      <p:pic>
        <p:nvPicPr>
          <p:cNvPr id="12" name="Picture 11">
            <a:extLst>
              <a:ext uri="{FF2B5EF4-FFF2-40B4-BE49-F238E27FC236}">
                <a16:creationId xmlns:a16="http://schemas.microsoft.com/office/drawing/2014/main" id="{301A017A-2034-4E9B-3469-395B5CF65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99170" y="3937286"/>
            <a:ext cx="3672388" cy="1619948"/>
          </a:xfrm>
          <a:prstGeom prst="rect">
            <a:avLst/>
          </a:prstGeom>
        </p:spPr>
      </p:pic>
      <p:sp>
        <p:nvSpPr>
          <p:cNvPr id="14" name="Oval 13">
            <a:extLst>
              <a:ext uri="{FF2B5EF4-FFF2-40B4-BE49-F238E27FC236}">
                <a16:creationId xmlns:a16="http://schemas.microsoft.com/office/drawing/2014/main" id="{05BC81DF-D434-C2D2-1BF8-4D4D599EE6C7}"/>
              </a:ext>
            </a:extLst>
          </p:cNvPr>
          <p:cNvSpPr/>
          <p:nvPr/>
        </p:nvSpPr>
        <p:spPr>
          <a:xfrm rot="18639081">
            <a:off x="3519855" y="3874466"/>
            <a:ext cx="1200389" cy="3892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00F0E23-7181-C05F-04A0-5B4A297F65F2}"/>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76E734AA-D32C-A0E3-06A7-26F23A90D3C3}"/>
              </a:ext>
            </a:extLst>
          </p:cNvPr>
          <p:cNvSpPr txBox="1"/>
          <p:nvPr/>
        </p:nvSpPr>
        <p:spPr>
          <a:xfrm rot="1419732">
            <a:off x="187777" y="2531698"/>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389487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B4C4F-3BEC-118E-854E-639D3FE39E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30540" y="3883390"/>
            <a:ext cx="3886200" cy="1996251"/>
          </a:xfrm>
          <a:prstGeom prst="rect">
            <a:avLst/>
          </a:prstGeom>
        </p:spPr>
      </p:pic>
      <p:pic>
        <p:nvPicPr>
          <p:cNvPr id="6" name="Picture 5">
            <a:extLst>
              <a:ext uri="{FF2B5EF4-FFF2-40B4-BE49-F238E27FC236}">
                <a16:creationId xmlns:a16="http://schemas.microsoft.com/office/drawing/2014/main" id="{C2F8880B-CF7D-35B3-78AF-7A0397BD37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260" y="978359"/>
            <a:ext cx="7772400" cy="4901282"/>
          </a:xfrm>
          <a:prstGeom prst="rect">
            <a:avLst/>
          </a:prstGeom>
        </p:spPr>
      </p:pic>
      <p:pic>
        <p:nvPicPr>
          <p:cNvPr id="8" name="Picture 7">
            <a:extLst>
              <a:ext uri="{FF2B5EF4-FFF2-40B4-BE49-F238E27FC236}">
                <a16:creationId xmlns:a16="http://schemas.microsoft.com/office/drawing/2014/main" id="{8A2C5E96-1683-7666-4920-91C3CF3D6A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5400" y="1143000"/>
            <a:ext cx="2133600" cy="2609557"/>
          </a:xfrm>
          <a:prstGeom prst="rect">
            <a:avLst/>
          </a:prstGeom>
        </p:spPr>
      </p:pic>
      <p:sp>
        <p:nvSpPr>
          <p:cNvPr id="9" name="Rectangle 8">
            <a:extLst>
              <a:ext uri="{FF2B5EF4-FFF2-40B4-BE49-F238E27FC236}">
                <a16:creationId xmlns:a16="http://schemas.microsoft.com/office/drawing/2014/main" id="{2B91D3B8-390F-D410-CD26-E745C6B3E74D}"/>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Title 2">
            <a:extLst>
              <a:ext uri="{FF2B5EF4-FFF2-40B4-BE49-F238E27FC236}">
                <a16:creationId xmlns:a16="http://schemas.microsoft.com/office/drawing/2014/main" id="{D6394744-2F5D-33A6-C88F-0F74D331AB9C}"/>
              </a:ext>
            </a:extLst>
          </p:cNvPr>
          <p:cNvSpPr>
            <a:spLocks noGrp="1"/>
          </p:cNvSpPr>
          <p:nvPr>
            <p:ph type="title"/>
          </p:nvPr>
        </p:nvSpPr>
        <p:spPr>
          <a:xfrm>
            <a:off x="361950" y="359433"/>
            <a:ext cx="10972800" cy="685800"/>
          </a:xfrm>
        </p:spPr>
        <p:txBody>
          <a:bodyPr/>
          <a:lstStyle/>
          <a:p>
            <a:r>
              <a:rPr lang="en-US"/>
              <a:t>Project Name: Context and Development (example 1.1)</a:t>
            </a:r>
          </a:p>
        </p:txBody>
      </p:sp>
    </p:spTree>
    <p:extLst>
      <p:ext uri="{BB962C8B-B14F-4D97-AF65-F5344CB8AC3E}">
        <p14:creationId xmlns:p14="http://schemas.microsoft.com/office/powerpoint/2010/main" val="3735050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29BF-E155-79F2-0412-9AC12845B02C}"/>
              </a:ext>
            </a:extLst>
          </p:cNvPr>
          <p:cNvSpPr txBox="1">
            <a:spLocks/>
          </p:cNvSpPr>
          <p:nvPr/>
        </p:nvSpPr>
        <p:spPr>
          <a:xfrm>
            <a:off x="90869" y="286603"/>
            <a:ext cx="11707431" cy="85853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a:t>Project Name: Context and development (example 2)</a:t>
            </a:r>
          </a:p>
        </p:txBody>
      </p:sp>
      <p:sp>
        <p:nvSpPr>
          <p:cNvPr id="3" name="TextBox 2">
            <a:extLst>
              <a:ext uri="{FF2B5EF4-FFF2-40B4-BE49-F238E27FC236}">
                <a16:creationId xmlns:a16="http://schemas.microsoft.com/office/drawing/2014/main" id="{A54F788D-0E8D-E905-DD50-5AB74386E122}"/>
              </a:ext>
            </a:extLst>
          </p:cNvPr>
          <p:cNvSpPr txBox="1"/>
          <p:nvPr/>
        </p:nvSpPr>
        <p:spPr>
          <a:xfrm>
            <a:off x="90869" y="985421"/>
            <a:ext cx="4944073" cy="5262979"/>
          </a:xfrm>
          <a:prstGeom prst="rect">
            <a:avLst/>
          </a:prstGeom>
          <a:noFill/>
        </p:spPr>
        <p:txBody>
          <a:bodyPr wrap="square">
            <a:spAutoFit/>
          </a:bodyPr>
          <a:lstStyle/>
          <a:p>
            <a:pPr marL="342900" indent="-342900">
              <a:buFont typeface="Arial" panose="020B0604020202020204" pitchFamily="34" charset="0"/>
              <a:buChar char="•"/>
            </a:pPr>
            <a:r>
              <a:rPr lang="en-US" sz="2400">
                <a:solidFill>
                  <a:schemeClr val="tx2"/>
                </a:solidFill>
              </a:rPr>
              <a:t>Initial contact from orange parcel</a:t>
            </a:r>
          </a:p>
          <a:p>
            <a:pPr marL="742950" lvl="1" indent="-285750">
              <a:buFont typeface="Arial" panose="020B0604020202020204" pitchFamily="34" charset="0"/>
              <a:buChar char="•"/>
            </a:pPr>
            <a:endParaRPr lang="en-US" sz="2400">
              <a:solidFill>
                <a:schemeClr val="tx2"/>
              </a:solidFill>
            </a:endParaRPr>
          </a:p>
          <a:p>
            <a:pPr marL="285750" indent="-285750">
              <a:buFont typeface="Arial" panose="020B0604020202020204" pitchFamily="34" charset="0"/>
              <a:buChar char="•"/>
            </a:pPr>
            <a:r>
              <a:rPr lang="en-US" sz="2400">
                <a:solidFill>
                  <a:schemeClr val="tx2"/>
                </a:solidFill>
              </a:rPr>
              <a:t>Expanded project to 2 mile reach to incorporate bordering timberland owners</a:t>
            </a:r>
          </a:p>
          <a:p>
            <a:pPr marL="285750" indent="-285750">
              <a:buFont typeface="Arial" panose="020B0604020202020204" pitchFamily="34" charset="0"/>
              <a:buChar char="•"/>
            </a:pPr>
            <a:endParaRPr lang="en-US" sz="2400">
              <a:solidFill>
                <a:schemeClr val="tx2"/>
              </a:solidFill>
            </a:endParaRPr>
          </a:p>
          <a:p>
            <a:pPr marL="285750" indent="-285750">
              <a:buFont typeface="Arial" panose="020B0604020202020204" pitchFamily="34" charset="0"/>
              <a:buChar char="•"/>
            </a:pPr>
            <a:r>
              <a:rPr lang="en-US" sz="2400">
                <a:solidFill>
                  <a:schemeClr val="tx2"/>
                </a:solidFill>
              </a:rPr>
              <a:t>Initial landowner, Green Diamond, and Port Blakely interested in BDAs and PALS. </a:t>
            </a:r>
          </a:p>
          <a:p>
            <a:pPr marL="285750" indent="-285750">
              <a:buFont typeface="Arial" panose="020B0604020202020204" pitchFamily="34" charset="0"/>
              <a:buChar char="•"/>
            </a:pPr>
            <a:endParaRPr lang="en-US" sz="2400">
              <a:solidFill>
                <a:schemeClr val="tx2"/>
              </a:solidFill>
            </a:endParaRPr>
          </a:p>
          <a:p>
            <a:pPr marL="285750" indent="-285750">
              <a:buFont typeface="Arial" panose="020B0604020202020204" pitchFamily="34" charset="0"/>
              <a:buChar char="•"/>
            </a:pPr>
            <a:r>
              <a:rPr lang="en-US" sz="2400">
                <a:solidFill>
                  <a:schemeClr val="tx2"/>
                </a:solidFill>
              </a:rPr>
              <a:t>No forest roads or other infrastructure within project area</a:t>
            </a:r>
          </a:p>
          <a:p>
            <a:pPr marL="285750" indent="-285750">
              <a:buFont typeface="Arial" panose="020B0604020202020204" pitchFamily="34" charset="0"/>
              <a:buChar char="•"/>
            </a:pPr>
            <a:endParaRPr lang="en-US" sz="2400">
              <a:solidFill>
                <a:schemeClr val="tx2"/>
              </a:solidFill>
            </a:endParaRPr>
          </a:p>
        </p:txBody>
      </p:sp>
      <p:pic>
        <p:nvPicPr>
          <p:cNvPr id="4" name="Picture 3">
            <a:extLst>
              <a:ext uri="{FF2B5EF4-FFF2-40B4-BE49-F238E27FC236}">
                <a16:creationId xmlns:a16="http://schemas.microsoft.com/office/drawing/2014/main" id="{C4005CE6-2A2D-8A80-31FA-E86FEDBC69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1219200"/>
            <a:ext cx="6896724" cy="5273965"/>
          </a:xfrm>
          <a:prstGeom prst="rect">
            <a:avLst/>
          </a:prstGeom>
          <a:ln w="19050">
            <a:solidFill>
              <a:schemeClr val="tx1"/>
            </a:solidFill>
          </a:ln>
        </p:spPr>
      </p:pic>
      <p:sp>
        <p:nvSpPr>
          <p:cNvPr id="5" name="TextBox 4">
            <a:extLst>
              <a:ext uri="{FF2B5EF4-FFF2-40B4-BE49-F238E27FC236}">
                <a16:creationId xmlns:a16="http://schemas.microsoft.com/office/drawing/2014/main" id="{D5975D25-531E-4755-5A2A-46927D716049}"/>
              </a:ext>
            </a:extLst>
          </p:cNvPr>
          <p:cNvSpPr txBox="1"/>
          <p:nvPr/>
        </p:nvSpPr>
        <p:spPr>
          <a:xfrm rot="19280303">
            <a:off x="5674887" y="2728190"/>
            <a:ext cx="12041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a:ea typeface="+mn-ea"/>
                <a:cs typeface="+mn-cs"/>
              </a:rPr>
              <a:t>Summit RD</a:t>
            </a:r>
          </a:p>
        </p:txBody>
      </p:sp>
      <p:sp>
        <p:nvSpPr>
          <p:cNvPr id="6" name="TextBox 5">
            <a:extLst>
              <a:ext uri="{FF2B5EF4-FFF2-40B4-BE49-F238E27FC236}">
                <a16:creationId xmlns:a16="http://schemas.microsoft.com/office/drawing/2014/main" id="{C81728A2-B3EA-7DE2-02C5-6397864298DB}"/>
              </a:ext>
            </a:extLst>
          </p:cNvPr>
          <p:cNvSpPr txBox="1"/>
          <p:nvPr/>
        </p:nvSpPr>
        <p:spPr>
          <a:xfrm rot="1800060">
            <a:off x="9890567" y="2605115"/>
            <a:ext cx="13429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err="1">
                <a:solidFill>
                  <a:schemeClr val="bg1"/>
                </a:solidFill>
                <a:latin typeface="Segoe UI"/>
              </a:rPr>
              <a:t>Tornquist</a:t>
            </a:r>
            <a:r>
              <a:rPr kumimoji="0" lang="en-US" sz="1600" b="0" i="0" u="none" strike="noStrike" kern="1200" cap="none" spc="0" normalizeH="0" baseline="0" noProof="0">
                <a:ln>
                  <a:noFill/>
                </a:ln>
                <a:solidFill>
                  <a:schemeClr val="bg1"/>
                </a:solidFill>
                <a:effectLst/>
                <a:uLnTx/>
                <a:uFillTx/>
                <a:latin typeface="Segoe UI"/>
                <a:ea typeface="+mn-ea"/>
                <a:cs typeface="+mn-cs"/>
              </a:rPr>
              <a:t> RD</a:t>
            </a:r>
          </a:p>
        </p:txBody>
      </p:sp>
      <p:sp>
        <p:nvSpPr>
          <p:cNvPr id="7" name="TextBox 6">
            <a:extLst>
              <a:ext uri="{FF2B5EF4-FFF2-40B4-BE49-F238E27FC236}">
                <a16:creationId xmlns:a16="http://schemas.microsoft.com/office/drawing/2014/main" id="{69C9CEFF-D4F5-6768-967F-07355C5CC1DA}"/>
              </a:ext>
            </a:extLst>
          </p:cNvPr>
          <p:cNvSpPr txBox="1"/>
          <p:nvPr/>
        </p:nvSpPr>
        <p:spPr>
          <a:xfrm>
            <a:off x="6276975" y="4990760"/>
            <a:ext cx="16118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Segoe UI"/>
              </a:rPr>
              <a:t>Green Diamond</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sp>
        <p:nvSpPr>
          <p:cNvPr id="8" name="TextBox 7">
            <a:extLst>
              <a:ext uri="{FF2B5EF4-FFF2-40B4-BE49-F238E27FC236}">
                <a16:creationId xmlns:a16="http://schemas.microsoft.com/office/drawing/2014/main" id="{5D7BDF48-5C47-F932-D804-8DCACDA2F42A}"/>
              </a:ext>
            </a:extLst>
          </p:cNvPr>
          <p:cNvSpPr txBox="1"/>
          <p:nvPr/>
        </p:nvSpPr>
        <p:spPr>
          <a:xfrm>
            <a:off x="6553200" y="3488355"/>
            <a:ext cx="12416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Segoe UI"/>
              </a:rPr>
              <a:t>Port Blakely</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1CE4ADA-25DB-E9AB-05ED-6C804C9C5294}"/>
              </a:ext>
            </a:extLst>
          </p:cNvPr>
          <p:cNvSpPr txBox="1"/>
          <p:nvPr/>
        </p:nvSpPr>
        <p:spPr>
          <a:xfrm>
            <a:off x="10774680" y="3913004"/>
            <a:ext cx="12416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Segoe UI"/>
              </a:rPr>
              <a:t>Port Blakely</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52D3D3A1-A565-4DCC-80B3-6D113D83A7EF}"/>
              </a:ext>
            </a:extLst>
          </p:cNvPr>
          <p:cNvSpPr txBox="1"/>
          <p:nvPr/>
        </p:nvSpPr>
        <p:spPr>
          <a:xfrm>
            <a:off x="8916473" y="2930193"/>
            <a:ext cx="16455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Segoe UI"/>
              </a:rPr>
              <a:t>Participating Landowner</a:t>
            </a:r>
            <a:endParaRPr kumimoji="0" lang="en-US" sz="1600" b="0" i="0" u="none" strike="noStrike" kern="1200" cap="none" spc="0" normalizeH="0" baseline="0" noProof="0">
              <a:ln>
                <a:noFill/>
              </a:ln>
              <a:solidFill>
                <a:schemeClr val="bg1"/>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2C568C96-B58D-0A0E-E32E-9A5B681BC5A4}"/>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1B3408A6-1536-6847-DAA5-B1A50492A52A}"/>
              </a:ext>
            </a:extLst>
          </p:cNvPr>
          <p:cNvSpPr txBox="1"/>
          <p:nvPr/>
        </p:nvSpPr>
        <p:spPr>
          <a:xfrm rot="1419732">
            <a:off x="2807969" y="2960969"/>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32160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7759D1-FB51-AACB-321B-75889401BB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6016" y="335280"/>
            <a:ext cx="7843344" cy="6400800"/>
          </a:xfrm>
          <a:prstGeom prst="rect">
            <a:avLst/>
          </a:prstGeom>
        </p:spPr>
      </p:pic>
      <p:pic>
        <p:nvPicPr>
          <p:cNvPr id="5" name="Picture 4">
            <a:extLst>
              <a:ext uri="{FF2B5EF4-FFF2-40B4-BE49-F238E27FC236}">
                <a16:creationId xmlns:a16="http://schemas.microsoft.com/office/drawing/2014/main" id="{9E211AD9-4D73-5879-D3ED-4D05D667B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39" y="3655245"/>
            <a:ext cx="5069557" cy="3080835"/>
          </a:xfrm>
          <a:prstGeom prst="rect">
            <a:avLst/>
          </a:prstGeom>
        </p:spPr>
      </p:pic>
      <p:pic>
        <p:nvPicPr>
          <p:cNvPr id="9" name="Picture 8">
            <a:extLst>
              <a:ext uri="{FF2B5EF4-FFF2-40B4-BE49-F238E27FC236}">
                <a16:creationId xmlns:a16="http://schemas.microsoft.com/office/drawing/2014/main" id="{80690707-EDE2-0DC7-7134-4708D9CADE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881787"/>
            <a:ext cx="5162197" cy="778315"/>
          </a:xfrm>
          <a:prstGeom prst="rect">
            <a:avLst/>
          </a:prstGeom>
        </p:spPr>
      </p:pic>
      <p:sp>
        <p:nvSpPr>
          <p:cNvPr id="3" name="Title 2">
            <a:extLst>
              <a:ext uri="{FF2B5EF4-FFF2-40B4-BE49-F238E27FC236}">
                <a16:creationId xmlns:a16="http://schemas.microsoft.com/office/drawing/2014/main" id="{52E1A548-A466-3B39-77A3-D3A1B2273831}"/>
              </a:ext>
            </a:extLst>
          </p:cNvPr>
          <p:cNvSpPr>
            <a:spLocks noGrp="1"/>
          </p:cNvSpPr>
          <p:nvPr>
            <p:ph type="title"/>
          </p:nvPr>
        </p:nvSpPr>
        <p:spPr>
          <a:xfrm>
            <a:off x="220980" y="274320"/>
            <a:ext cx="4782820" cy="685800"/>
          </a:xfrm>
        </p:spPr>
        <p:txBody>
          <a:bodyPr/>
          <a:lstStyle/>
          <a:p>
            <a:r>
              <a:rPr lang="en-US"/>
              <a:t>Project Name: Context and Development (Example 3)</a:t>
            </a:r>
          </a:p>
        </p:txBody>
      </p:sp>
      <p:sp>
        <p:nvSpPr>
          <p:cNvPr id="2" name="TextBox 1">
            <a:extLst>
              <a:ext uri="{FF2B5EF4-FFF2-40B4-BE49-F238E27FC236}">
                <a16:creationId xmlns:a16="http://schemas.microsoft.com/office/drawing/2014/main" id="{E7EBEA20-0E15-2799-490D-7F56FA986568}"/>
              </a:ext>
            </a:extLst>
          </p:cNvPr>
          <p:cNvSpPr txBox="1"/>
          <p:nvPr/>
        </p:nvSpPr>
        <p:spPr>
          <a:xfrm rot="1419732">
            <a:off x="5001959" y="1954444"/>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314844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CB15B-4FBD-E56D-412E-B464741E2753}"/>
              </a:ext>
            </a:extLst>
          </p:cNvPr>
          <p:cNvSpPr>
            <a:spLocks noGrp="1"/>
          </p:cNvSpPr>
          <p:nvPr>
            <p:ph type="title"/>
          </p:nvPr>
        </p:nvSpPr>
        <p:spPr>
          <a:xfrm>
            <a:off x="335280" y="396240"/>
            <a:ext cx="10972800" cy="685800"/>
          </a:xfrm>
        </p:spPr>
        <p:txBody>
          <a:bodyPr/>
          <a:lstStyle/>
          <a:p>
            <a:r>
              <a:rPr lang="en-US"/>
              <a:t>Project name: Concept map (construction/design)</a:t>
            </a:r>
          </a:p>
        </p:txBody>
      </p:sp>
      <p:sp>
        <p:nvSpPr>
          <p:cNvPr id="5" name="Rectangle 4">
            <a:extLst>
              <a:ext uri="{FF2B5EF4-FFF2-40B4-BE49-F238E27FC236}">
                <a16:creationId xmlns:a16="http://schemas.microsoft.com/office/drawing/2014/main" id="{8F352501-AEC9-9C8D-3C22-75213D960DAD}"/>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 Placeholder 1">
            <a:extLst>
              <a:ext uri="{FF2B5EF4-FFF2-40B4-BE49-F238E27FC236}">
                <a16:creationId xmlns:a16="http://schemas.microsoft.com/office/drawing/2014/main" id="{B98F5964-50A4-DE5D-D5EE-0C239D95E2D5}"/>
              </a:ext>
            </a:extLst>
          </p:cNvPr>
          <p:cNvSpPr txBox="1">
            <a:spLocks/>
          </p:cNvSpPr>
          <p:nvPr/>
        </p:nvSpPr>
        <p:spPr>
          <a:xfrm>
            <a:off x="203200" y="1249680"/>
            <a:ext cx="11531600" cy="4770120"/>
          </a:xfrm>
          <a:prstGeom prst="rect">
            <a:avLst/>
          </a:prstGeom>
          <a:ln>
            <a:solidFill>
              <a:schemeClr val="tx1"/>
            </a:solidFill>
          </a:ln>
        </p:spPr>
        <p:txBody>
          <a:bodyPr vert="horz" lIns="0" tIns="45720" rIns="0" bIns="4572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Avenir Next LT Pro" panose="020B0504020202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1400"/>
              <a:t>Zoomed in to site location</a:t>
            </a:r>
          </a:p>
          <a:p>
            <a:pPr marL="171450" indent="-171450" algn="l">
              <a:buFont typeface="Arial" panose="020B0604020202020204" pitchFamily="34" charset="0"/>
              <a:buChar char="•"/>
            </a:pPr>
            <a:r>
              <a:rPr lang="en-US" sz="1400"/>
              <a:t>Scale bar</a:t>
            </a:r>
          </a:p>
          <a:p>
            <a:pPr marL="171450" indent="-171450" algn="l">
              <a:buFont typeface="Arial" panose="020B0604020202020204" pitchFamily="34" charset="0"/>
              <a:buChar char="•"/>
            </a:pPr>
            <a:r>
              <a:rPr lang="en-US" sz="1400"/>
              <a:t>North arrow</a:t>
            </a:r>
          </a:p>
          <a:p>
            <a:pPr marL="171450" indent="-171450" algn="l">
              <a:buFont typeface="Arial" panose="020B0604020202020204" pitchFamily="34" charset="0"/>
              <a:buChar char="•"/>
            </a:pPr>
            <a:r>
              <a:rPr lang="en-US" sz="1400"/>
              <a:t>Legend</a:t>
            </a:r>
          </a:p>
          <a:p>
            <a:pPr marL="171450" indent="-171450" algn="l">
              <a:buFont typeface="Arial" panose="020B0604020202020204" pitchFamily="34" charset="0"/>
              <a:buChar char="•"/>
            </a:pPr>
            <a:r>
              <a:rPr lang="en-US" sz="1400"/>
              <a:t>Polygons/lines showing general project actions- not highly detailed engineered drawings</a:t>
            </a:r>
          </a:p>
          <a:p>
            <a:pPr marL="171450" indent="-171450" algn="l">
              <a:buFont typeface="Arial" panose="020B0604020202020204" pitchFamily="34" charset="0"/>
              <a:buChar char="•"/>
            </a:pPr>
            <a:r>
              <a:rPr lang="en-US" sz="1400"/>
              <a:t>Minimum font size should be around 18 pt. Engineered drawings will likely have text that is too small to read when presented. If using these drawings, you should annotate the image to add larger text and thicker lines around the action areas (or request similar from engineer)</a:t>
            </a:r>
          </a:p>
          <a:p>
            <a:pPr marL="171450" indent="-171450" algn="l">
              <a:buFont typeface="Arial" panose="020B0604020202020204" pitchFamily="34" charset="0"/>
              <a:buChar char="•"/>
            </a:pPr>
            <a:r>
              <a:rPr lang="en-US" sz="1400"/>
              <a:t>Okay to use google imagery here- but lighted the image so that the annotations will be more legible. This can be done directly in google earth, or in </a:t>
            </a:r>
            <a:r>
              <a:rPr lang="en-US" sz="1400" err="1"/>
              <a:t>powerpoint</a:t>
            </a:r>
            <a:r>
              <a:rPr lang="en-US" sz="1400"/>
              <a:t> (making the image slightly transparent, or alternatively overlaying a slightly transparent white rectangle</a:t>
            </a:r>
          </a:p>
          <a:p>
            <a:pPr marL="171450" indent="-171450" algn="l">
              <a:buFont typeface="Arial" panose="020B0604020202020204" pitchFamily="34" charset="0"/>
              <a:buChar char="•"/>
            </a:pPr>
            <a:r>
              <a:rPr lang="en-US" sz="1400"/>
              <a:t>Each project action should have an associated metric- </a:t>
            </a:r>
            <a:r>
              <a:rPr lang="en-US" sz="1400" err="1"/>
              <a:t>eg</a:t>
            </a:r>
            <a:r>
              <a:rPr lang="en-US" sz="1400"/>
              <a:t> acreage of riparian planting</a:t>
            </a:r>
          </a:p>
          <a:p>
            <a:pPr marL="571500" lvl="1" indent="-171450">
              <a:buFont typeface="Arial" panose="020B0604020202020204" pitchFamily="34" charset="0"/>
              <a:buChar char="•"/>
            </a:pPr>
            <a:r>
              <a:rPr lang="en-US" sz="1100"/>
              <a:t>Dependent on project phase; might not be known for early phase projects</a:t>
            </a:r>
          </a:p>
          <a:p>
            <a:pPr marL="171450" indent="-171450" algn="l">
              <a:buFont typeface="Arial" panose="020B0604020202020204" pitchFamily="34" charset="0"/>
              <a:buChar char="•"/>
            </a:pPr>
            <a:r>
              <a:rPr lang="en-US" sz="1400"/>
              <a:t>For very large projects or projects with multiple sites, use multiple slides. You might need an inset map to show the concept area’s location within the greater project area</a:t>
            </a:r>
          </a:p>
          <a:p>
            <a:pPr marL="171450" indent="-171450" algn="l">
              <a:buFont typeface="Arial" panose="020B0604020202020204" pitchFamily="34" charset="0"/>
              <a:buChar char="•"/>
            </a:pPr>
            <a:r>
              <a:rPr lang="en-US" sz="1400"/>
              <a:t>Resources:</a:t>
            </a:r>
          </a:p>
          <a:p>
            <a:pPr marL="800100" lvl="1" indent="-171450" algn="l">
              <a:buFont typeface="Arial" panose="020B0604020202020204" pitchFamily="34" charset="0"/>
              <a:buChar char="•"/>
            </a:pPr>
            <a:r>
              <a:rPr lang="en-US" sz="1200"/>
              <a:t>Google earth</a:t>
            </a:r>
          </a:p>
          <a:p>
            <a:pPr marL="800100" lvl="1" indent="-171450" algn="l">
              <a:buFont typeface="Arial" panose="020B0604020202020204" pitchFamily="34" charset="0"/>
              <a:buChar char="•"/>
            </a:pPr>
            <a:r>
              <a:rPr lang="en-US" sz="1200"/>
              <a:t>Engineers (might need to ask for concept map with specific font size)</a:t>
            </a:r>
          </a:p>
        </p:txBody>
      </p:sp>
    </p:spTree>
    <p:extLst>
      <p:ext uri="{BB962C8B-B14F-4D97-AF65-F5344CB8AC3E}">
        <p14:creationId xmlns:p14="http://schemas.microsoft.com/office/powerpoint/2010/main" val="299646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12A546-CE96-956B-4D89-DAF6627048F9}"/>
              </a:ext>
            </a:extLst>
          </p:cNvPr>
          <p:cNvSpPr>
            <a:spLocks noGrp="1"/>
          </p:cNvSpPr>
          <p:nvPr>
            <p:ph type="body" sz="quarter" idx="10"/>
          </p:nvPr>
        </p:nvSpPr>
        <p:spPr>
          <a:xfrm>
            <a:off x="447677" y="2914650"/>
            <a:ext cx="3352798" cy="4267200"/>
          </a:xfrm>
        </p:spPr>
        <p:txBody>
          <a:bodyPr/>
          <a:lstStyle/>
          <a:p>
            <a:r>
              <a:rPr lang="en-US"/>
              <a:t>List main actions here, e.g. 8 acres of riparian planting, two ELJs</a:t>
            </a:r>
          </a:p>
          <a:p>
            <a:endParaRPr lang="en-US"/>
          </a:p>
        </p:txBody>
      </p:sp>
      <p:sp>
        <p:nvSpPr>
          <p:cNvPr id="3" name="Title 2">
            <a:extLst>
              <a:ext uri="{FF2B5EF4-FFF2-40B4-BE49-F238E27FC236}">
                <a16:creationId xmlns:a16="http://schemas.microsoft.com/office/drawing/2014/main" id="{381F54A6-9F26-FB77-9DEF-7FAEA8F2CEC5}"/>
              </a:ext>
            </a:extLst>
          </p:cNvPr>
          <p:cNvSpPr>
            <a:spLocks noGrp="1"/>
          </p:cNvSpPr>
          <p:nvPr>
            <p:ph type="title"/>
          </p:nvPr>
        </p:nvSpPr>
        <p:spPr>
          <a:xfrm>
            <a:off x="609602" y="495300"/>
            <a:ext cx="3895725" cy="685800"/>
          </a:xfrm>
        </p:spPr>
        <p:txBody>
          <a:bodyPr/>
          <a:lstStyle/>
          <a:p>
            <a:r>
              <a:rPr lang="en-US"/>
              <a:t>Project Name Concept Map (example 1)</a:t>
            </a:r>
          </a:p>
        </p:txBody>
      </p:sp>
      <p:pic>
        <p:nvPicPr>
          <p:cNvPr id="5" name="Picture 4" descr="A map of a river&#10;&#10;Description automatically generated">
            <a:extLst>
              <a:ext uri="{FF2B5EF4-FFF2-40B4-BE49-F238E27FC236}">
                <a16:creationId xmlns:a16="http://schemas.microsoft.com/office/drawing/2014/main" id="{1F2DF4A1-3C68-59EB-D829-81B0C02AF8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62400" y="762000"/>
            <a:ext cx="8229600" cy="6019800"/>
          </a:xfrm>
          <a:prstGeom prst="rect">
            <a:avLst/>
          </a:prstGeom>
        </p:spPr>
      </p:pic>
      <p:sp>
        <p:nvSpPr>
          <p:cNvPr id="8" name="Rectangle 7">
            <a:extLst>
              <a:ext uri="{FF2B5EF4-FFF2-40B4-BE49-F238E27FC236}">
                <a16:creationId xmlns:a16="http://schemas.microsoft.com/office/drawing/2014/main" id="{030B3719-A281-6CD3-D65F-3E0E9F1C74C3}"/>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0B2103D9-22BF-0731-7DB3-3BAFCE4F3CCF}"/>
              </a:ext>
            </a:extLst>
          </p:cNvPr>
          <p:cNvSpPr txBox="1"/>
          <p:nvPr/>
        </p:nvSpPr>
        <p:spPr>
          <a:xfrm>
            <a:off x="10289556" y="3081241"/>
            <a:ext cx="1521444" cy="369332"/>
          </a:xfrm>
          <a:prstGeom prst="rect">
            <a:avLst/>
          </a:prstGeom>
          <a:solidFill>
            <a:srgbClr val="F2F2F2"/>
          </a:solidFill>
        </p:spPr>
        <p:txBody>
          <a:bodyPr wrap="square" rtlCol="0">
            <a:spAutoFit/>
          </a:bodyPr>
          <a:lstStyle/>
          <a:p>
            <a:r>
              <a:rPr lang="en-US"/>
              <a:t>ELJ</a:t>
            </a:r>
            <a:endParaRPr lang="en-US" sz="2600"/>
          </a:p>
        </p:txBody>
      </p:sp>
      <p:sp>
        <p:nvSpPr>
          <p:cNvPr id="6" name="TextBox 5">
            <a:extLst>
              <a:ext uri="{FF2B5EF4-FFF2-40B4-BE49-F238E27FC236}">
                <a16:creationId xmlns:a16="http://schemas.microsoft.com/office/drawing/2014/main" id="{065B3990-7D6F-169C-7718-BAEFC4479517}"/>
              </a:ext>
            </a:extLst>
          </p:cNvPr>
          <p:cNvSpPr txBox="1"/>
          <p:nvPr/>
        </p:nvSpPr>
        <p:spPr>
          <a:xfrm rot="1419732">
            <a:off x="4028258" y="3966357"/>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361648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B697B-E163-4696-963E-9EBAFA15ED2E}"/>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0" y="152400"/>
            <a:ext cx="9309100" cy="6705600"/>
          </a:xfrm>
          <a:prstGeom prst="rect">
            <a:avLst/>
          </a:prstGeom>
        </p:spPr>
      </p:pic>
      <p:sp>
        <p:nvSpPr>
          <p:cNvPr id="6" name="TextBox 5">
            <a:extLst>
              <a:ext uri="{FF2B5EF4-FFF2-40B4-BE49-F238E27FC236}">
                <a16:creationId xmlns:a16="http://schemas.microsoft.com/office/drawing/2014/main" id="{95975B07-648F-5AE6-D8AE-2C566A069DA7}"/>
              </a:ext>
            </a:extLst>
          </p:cNvPr>
          <p:cNvSpPr txBox="1"/>
          <p:nvPr/>
        </p:nvSpPr>
        <p:spPr>
          <a:xfrm rot="20202313">
            <a:off x="6239866" y="4244342"/>
            <a:ext cx="3840479" cy="492443"/>
          </a:xfrm>
          <a:prstGeom prst="rect">
            <a:avLst/>
          </a:prstGeom>
          <a:noFill/>
        </p:spPr>
        <p:txBody>
          <a:bodyPr wrap="square" rtlCol="0">
            <a:spAutoFit/>
          </a:bodyPr>
          <a:lstStyle/>
          <a:p>
            <a:r>
              <a:rPr lang="en-US" sz="2600">
                <a:solidFill>
                  <a:srgbClr val="002060"/>
                </a:solidFill>
              </a:rPr>
              <a:t>Proposed Channel</a:t>
            </a:r>
          </a:p>
        </p:txBody>
      </p:sp>
      <p:sp>
        <p:nvSpPr>
          <p:cNvPr id="2" name="Freeform: Shape 1">
            <a:extLst>
              <a:ext uri="{FF2B5EF4-FFF2-40B4-BE49-F238E27FC236}">
                <a16:creationId xmlns:a16="http://schemas.microsoft.com/office/drawing/2014/main" id="{59B1E4E8-6F5A-474C-D53D-26A29D6719F2}"/>
              </a:ext>
            </a:extLst>
          </p:cNvPr>
          <p:cNvSpPr/>
          <p:nvPr/>
        </p:nvSpPr>
        <p:spPr>
          <a:xfrm>
            <a:off x="1211538" y="2080260"/>
            <a:ext cx="8008662" cy="4983480"/>
          </a:xfrm>
          <a:custGeom>
            <a:avLst/>
            <a:gdLst>
              <a:gd name="connsiteX0" fmla="*/ 8008662 w 8008662"/>
              <a:gd name="connsiteY0" fmla="*/ 0 h 4983480"/>
              <a:gd name="connsiteX1" fmla="*/ 7970562 w 8008662"/>
              <a:gd name="connsiteY1" fmla="*/ 7620 h 4983480"/>
              <a:gd name="connsiteX2" fmla="*/ 7841022 w 8008662"/>
              <a:gd name="connsiteY2" fmla="*/ 99060 h 4983480"/>
              <a:gd name="connsiteX3" fmla="*/ 7787682 w 8008662"/>
              <a:gd name="connsiteY3" fmla="*/ 129540 h 4983480"/>
              <a:gd name="connsiteX4" fmla="*/ 7681002 w 8008662"/>
              <a:gd name="connsiteY4" fmla="*/ 213360 h 4983480"/>
              <a:gd name="connsiteX5" fmla="*/ 7620042 w 8008662"/>
              <a:gd name="connsiteY5" fmla="*/ 281940 h 4983480"/>
              <a:gd name="connsiteX6" fmla="*/ 7597182 w 8008662"/>
              <a:gd name="connsiteY6" fmla="*/ 304800 h 4983480"/>
              <a:gd name="connsiteX7" fmla="*/ 7528602 w 8008662"/>
              <a:gd name="connsiteY7" fmla="*/ 419100 h 4983480"/>
              <a:gd name="connsiteX8" fmla="*/ 7520982 w 8008662"/>
              <a:gd name="connsiteY8" fmla="*/ 457200 h 4983480"/>
              <a:gd name="connsiteX9" fmla="*/ 7505742 w 8008662"/>
              <a:gd name="connsiteY9" fmla="*/ 510540 h 4983480"/>
              <a:gd name="connsiteX10" fmla="*/ 7498122 w 8008662"/>
              <a:gd name="connsiteY10" fmla="*/ 579120 h 4983480"/>
              <a:gd name="connsiteX11" fmla="*/ 7490502 w 8008662"/>
              <a:gd name="connsiteY11" fmla="*/ 617220 h 4983480"/>
              <a:gd name="connsiteX12" fmla="*/ 7475262 w 8008662"/>
              <a:gd name="connsiteY12" fmla="*/ 800100 h 4983480"/>
              <a:gd name="connsiteX13" fmla="*/ 7460022 w 8008662"/>
              <a:gd name="connsiteY13" fmla="*/ 845820 h 4983480"/>
              <a:gd name="connsiteX14" fmla="*/ 7444782 w 8008662"/>
              <a:gd name="connsiteY14" fmla="*/ 906780 h 4983480"/>
              <a:gd name="connsiteX15" fmla="*/ 7429542 w 8008662"/>
              <a:gd name="connsiteY15" fmla="*/ 967740 h 4983480"/>
              <a:gd name="connsiteX16" fmla="*/ 7376202 w 8008662"/>
              <a:gd name="connsiteY16" fmla="*/ 1036320 h 4983480"/>
              <a:gd name="connsiteX17" fmla="*/ 7345722 w 8008662"/>
              <a:gd name="connsiteY17" fmla="*/ 1089660 h 4983480"/>
              <a:gd name="connsiteX18" fmla="*/ 7277142 w 8008662"/>
              <a:gd name="connsiteY18" fmla="*/ 1120140 h 4983480"/>
              <a:gd name="connsiteX19" fmla="*/ 7254282 w 8008662"/>
              <a:gd name="connsiteY19" fmla="*/ 1135380 h 4983480"/>
              <a:gd name="connsiteX20" fmla="*/ 7139982 w 8008662"/>
              <a:gd name="connsiteY20" fmla="*/ 1158240 h 4983480"/>
              <a:gd name="connsiteX21" fmla="*/ 6896142 w 8008662"/>
              <a:gd name="connsiteY21" fmla="*/ 1165860 h 4983480"/>
              <a:gd name="connsiteX22" fmla="*/ 6873282 w 8008662"/>
              <a:gd name="connsiteY22" fmla="*/ 1181100 h 4983480"/>
              <a:gd name="connsiteX23" fmla="*/ 6835182 w 8008662"/>
              <a:gd name="connsiteY23" fmla="*/ 1196340 h 4983480"/>
              <a:gd name="connsiteX24" fmla="*/ 6819942 w 8008662"/>
              <a:gd name="connsiteY24" fmla="*/ 1219200 h 4983480"/>
              <a:gd name="connsiteX25" fmla="*/ 6797082 w 8008662"/>
              <a:gd name="connsiteY25" fmla="*/ 1234440 h 4983480"/>
              <a:gd name="connsiteX26" fmla="*/ 6774222 w 8008662"/>
              <a:gd name="connsiteY26" fmla="*/ 1257300 h 4983480"/>
              <a:gd name="connsiteX27" fmla="*/ 6758982 w 8008662"/>
              <a:gd name="connsiteY27" fmla="*/ 1295400 h 4983480"/>
              <a:gd name="connsiteX28" fmla="*/ 6720882 w 8008662"/>
              <a:gd name="connsiteY28" fmla="*/ 1363980 h 4983480"/>
              <a:gd name="connsiteX29" fmla="*/ 6698022 w 8008662"/>
              <a:gd name="connsiteY29" fmla="*/ 1424940 h 4983480"/>
              <a:gd name="connsiteX30" fmla="*/ 6675162 w 8008662"/>
              <a:gd name="connsiteY30" fmla="*/ 1790700 h 4983480"/>
              <a:gd name="connsiteX31" fmla="*/ 6598962 w 8008662"/>
              <a:gd name="connsiteY31" fmla="*/ 1897380 h 4983480"/>
              <a:gd name="connsiteX32" fmla="*/ 6583722 w 8008662"/>
              <a:gd name="connsiteY32" fmla="*/ 1920240 h 4983480"/>
              <a:gd name="connsiteX33" fmla="*/ 6545622 w 8008662"/>
              <a:gd name="connsiteY33" fmla="*/ 1927860 h 4983480"/>
              <a:gd name="connsiteX34" fmla="*/ 6522762 w 8008662"/>
              <a:gd name="connsiteY34" fmla="*/ 1935480 h 4983480"/>
              <a:gd name="connsiteX35" fmla="*/ 6263682 w 8008662"/>
              <a:gd name="connsiteY35" fmla="*/ 1950720 h 4983480"/>
              <a:gd name="connsiteX36" fmla="*/ 6240822 w 8008662"/>
              <a:gd name="connsiteY36" fmla="*/ 1996440 h 4983480"/>
              <a:gd name="connsiteX37" fmla="*/ 6172242 w 8008662"/>
              <a:gd name="connsiteY37" fmla="*/ 1965960 h 4983480"/>
              <a:gd name="connsiteX38" fmla="*/ 6111282 w 8008662"/>
              <a:gd name="connsiteY38" fmla="*/ 1958340 h 4983480"/>
              <a:gd name="connsiteX39" fmla="*/ 6027462 w 8008662"/>
              <a:gd name="connsiteY39" fmla="*/ 1935480 h 4983480"/>
              <a:gd name="connsiteX40" fmla="*/ 5996982 w 8008662"/>
              <a:gd name="connsiteY40" fmla="*/ 1920240 h 4983480"/>
              <a:gd name="connsiteX41" fmla="*/ 5951262 w 8008662"/>
              <a:gd name="connsiteY41" fmla="*/ 1905000 h 4983480"/>
              <a:gd name="connsiteX42" fmla="*/ 5913162 w 8008662"/>
              <a:gd name="connsiteY42" fmla="*/ 1882140 h 4983480"/>
              <a:gd name="connsiteX43" fmla="*/ 5844582 w 8008662"/>
              <a:gd name="connsiteY43" fmla="*/ 1866900 h 4983480"/>
              <a:gd name="connsiteX44" fmla="*/ 5814102 w 8008662"/>
              <a:gd name="connsiteY44" fmla="*/ 1851660 h 4983480"/>
              <a:gd name="connsiteX45" fmla="*/ 5539782 w 8008662"/>
              <a:gd name="connsiteY45" fmla="*/ 1844040 h 4983480"/>
              <a:gd name="connsiteX46" fmla="*/ 5486442 w 8008662"/>
              <a:gd name="connsiteY46" fmla="*/ 1859280 h 4983480"/>
              <a:gd name="connsiteX47" fmla="*/ 5440722 w 8008662"/>
              <a:gd name="connsiteY47" fmla="*/ 1889760 h 4983480"/>
              <a:gd name="connsiteX48" fmla="*/ 5379762 w 8008662"/>
              <a:gd name="connsiteY48" fmla="*/ 1920240 h 4983480"/>
              <a:gd name="connsiteX49" fmla="*/ 5326422 w 8008662"/>
              <a:gd name="connsiteY49" fmla="*/ 1950720 h 4983480"/>
              <a:gd name="connsiteX50" fmla="*/ 5257842 w 8008662"/>
              <a:gd name="connsiteY50" fmla="*/ 2004060 h 4983480"/>
              <a:gd name="connsiteX51" fmla="*/ 5196882 w 8008662"/>
              <a:gd name="connsiteY51" fmla="*/ 2057400 h 4983480"/>
              <a:gd name="connsiteX52" fmla="*/ 5174022 w 8008662"/>
              <a:gd name="connsiteY52" fmla="*/ 2080260 h 4983480"/>
              <a:gd name="connsiteX53" fmla="*/ 5128302 w 8008662"/>
              <a:gd name="connsiteY53" fmla="*/ 2118360 h 4983480"/>
              <a:gd name="connsiteX54" fmla="*/ 5074962 w 8008662"/>
              <a:gd name="connsiteY54" fmla="*/ 2171700 h 4983480"/>
              <a:gd name="connsiteX55" fmla="*/ 5036862 w 8008662"/>
              <a:gd name="connsiteY55" fmla="*/ 2217420 h 4983480"/>
              <a:gd name="connsiteX56" fmla="*/ 5029242 w 8008662"/>
              <a:gd name="connsiteY56" fmla="*/ 2240280 h 4983480"/>
              <a:gd name="connsiteX57" fmla="*/ 5006382 w 8008662"/>
              <a:gd name="connsiteY57" fmla="*/ 2255520 h 4983480"/>
              <a:gd name="connsiteX58" fmla="*/ 4975902 w 8008662"/>
              <a:gd name="connsiteY58" fmla="*/ 2278380 h 4983480"/>
              <a:gd name="connsiteX59" fmla="*/ 4922562 w 8008662"/>
              <a:gd name="connsiteY59" fmla="*/ 2324100 h 4983480"/>
              <a:gd name="connsiteX60" fmla="*/ 4884462 w 8008662"/>
              <a:gd name="connsiteY60" fmla="*/ 2339340 h 4983480"/>
              <a:gd name="connsiteX61" fmla="*/ 4846362 w 8008662"/>
              <a:gd name="connsiteY61" fmla="*/ 2362200 h 4983480"/>
              <a:gd name="connsiteX62" fmla="*/ 4823502 w 8008662"/>
              <a:gd name="connsiteY62" fmla="*/ 2369820 h 4983480"/>
              <a:gd name="connsiteX63" fmla="*/ 4777782 w 8008662"/>
              <a:gd name="connsiteY63" fmla="*/ 2392680 h 4983480"/>
              <a:gd name="connsiteX64" fmla="*/ 4754922 w 8008662"/>
              <a:gd name="connsiteY64" fmla="*/ 2407920 h 4983480"/>
              <a:gd name="connsiteX65" fmla="*/ 4175802 w 8008662"/>
              <a:gd name="connsiteY65" fmla="*/ 2415540 h 4983480"/>
              <a:gd name="connsiteX66" fmla="*/ 4091982 w 8008662"/>
              <a:gd name="connsiteY66" fmla="*/ 2423160 h 4983480"/>
              <a:gd name="connsiteX67" fmla="*/ 3550962 w 8008662"/>
              <a:gd name="connsiteY67" fmla="*/ 2430780 h 4983480"/>
              <a:gd name="connsiteX68" fmla="*/ 3345222 w 8008662"/>
              <a:gd name="connsiteY68" fmla="*/ 2499360 h 4983480"/>
              <a:gd name="connsiteX69" fmla="*/ 3208062 w 8008662"/>
              <a:gd name="connsiteY69" fmla="*/ 2514600 h 4983480"/>
              <a:gd name="connsiteX70" fmla="*/ 2994702 w 8008662"/>
              <a:gd name="connsiteY70" fmla="*/ 2529840 h 4983480"/>
              <a:gd name="connsiteX71" fmla="*/ 2895642 w 8008662"/>
              <a:gd name="connsiteY71" fmla="*/ 2545080 h 4983480"/>
              <a:gd name="connsiteX72" fmla="*/ 2667042 w 8008662"/>
              <a:gd name="connsiteY72" fmla="*/ 2560320 h 4983480"/>
              <a:gd name="connsiteX73" fmla="*/ 2628942 w 8008662"/>
              <a:gd name="connsiteY73" fmla="*/ 2567940 h 4983480"/>
              <a:gd name="connsiteX74" fmla="*/ 2598462 w 8008662"/>
              <a:gd name="connsiteY74" fmla="*/ 2583180 h 4983480"/>
              <a:gd name="connsiteX75" fmla="*/ 2552742 w 8008662"/>
              <a:gd name="connsiteY75" fmla="*/ 2590800 h 4983480"/>
              <a:gd name="connsiteX76" fmla="*/ 2468922 w 8008662"/>
              <a:gd name="connsiteY76" fmla="*/ 2621280 h 4983480"/>
              <a:gd name="connsiteX77" fmla="*/ 2392722 w 8008662"/>
              <a:gd name="connsiteY77" fmla="*/ 2651760 h 4983480"/>
              <a:gd name="connsiteX78" fmla="*/ 2347002 w 8008662"/>
              <a:gd name="connsiteY78" fmla="*/ 2667000 h 4983480"/>
              <a:gd name="connsiteX79" fmla="*/ 2301282 w 8008662"/>
              <a:gd name="connsiteY79" fmla="*/ 2682240 h 4983480"/>
              <a:gd name="connsiteX80" fmla="*/ 2255562 w 8008662"/>
              <a:gd name="connsiteY80" fmla="*/ 2712720 h 4983480"/>
              <a:gd name="connsiteX81" fmla="*/ 2202222 w 8008662"/>
              <a:gd name="connsiteY81" fmla="*/ 2727960 h 4983480"/>
              <a:gd name="connsiteX82" fmla="*/ 2148882 w 8008662"/>
              <a:gd name="connsiteY82" fmla="*/ 2758440 h 4983480"/>
              <a:gd name="connsiteX83" fmla="*/ 2110782 w 8008662"/>
              <a:gd name="connsiteY83" fmla="*/ 2773680 h 4983480"/>
              <a:gd name="connsiteX84" fmla="*/ 2049822 w 8008662"/>
              <a:gd name="connsiteY84" fmla="*/ 2827020 h 4983480"/>
              <a:gd name="connsiteX85" fmla="*/ 2026962 w 8008662"/>
              <a:gd name="connsiteY85" fmla="*/ 2872740 h 4983480"/>
              <a:gd name="connsiteX86" fmla="*/ 1996482 w 8008662"/>
              <a:gd name="connsiteY86" fmla="*/ 2903220 h 4983480"/>
              <a:gd name="connsiteX87" fmla="*/ 1958382 w 8008662"/>
              <a:gd name="connsiteY87" fmla="*/ 2956560 h 4983480"/>
              <a:gd name="connsiteX88" fmla="*/ 1927902 w 8008662"/>
              <a:gd name="connsiteY88" fmla="*/ 2979420 h 4983480"/>
              <a:gd name="connsiteX89" fmla="*/ 1889802 w 8008662"/>
              <a:gd name="connsiteY89" fmla="*/ 2987040 h 4983480"/>
              <a:gd name="connsiteX90" fmla="*/ 1859322 w 8008662"/>
              <a:gd name="connsiteY90" fmla="*/ 2994660 h 4983480"/>
              <a:gd name="connsiteX91" fmla="*/ 1798362 w 8008662"/>
              <a:gd name="connsiteY91" fmla="*/ 3040380 h 4983480"/>
              <a:gd name="connsiteX92" fmla="*/ 1767882 w 8008662"/>
              <a:gd name="connsiteY92" fmla="*/ 3063240 h 4983480"/>
              <a:gd name="connsiteX93" fmla="*/ 1729782 w 8008662"/>
              <a:gd name="connsiteY93" fmla="*/ 3101340 h 4983480"/>
              <a:gd name="connsiteX94" fmla="*/ 1653582 w 8008662"/>
              <a:gd name="connsiteY94" fmla="*/ 3147060 h 4983480"/>
              <a:gd name="connsiteX95" fmla="*/ 1577382 w 8008662"/>
              <a:gd name="connsiteY95" fmla="*/ 3200400 h 4983480"/>
              <a:gd name="connsiteX96" fmla="*/ 1478322 w 8008662"/>
              <a:gd name="connsiteY96" fmla="*/ 3268980 h 4983480"/>
              <a:gd name="connsiteX97" fmla="*/ 1424982 w 8008662"/>
              <a:gd name="connsiteY97" fmla="*/ 3314700 h 4983480"/>
              <a:gd name="connsiteX98" fmla="*/ 1409742 w 8008662"/>
              <a:gd name="connsiteY98" fmla="*/ 3345180 h 4983480"/>
              <a:gd name="connsiteX99" fmla="*/ 1348782 w 8008662"/>
              <a:gd name="connsiteY99" fmla="*/ 3375660 h 4983480"/>
              <a:gd name="connsiteX100" fmla="*/ 1325922 w 8008662"/>
              <a:gd name="connsiteY100" fmla="*/ 3390900 h 4983480"/>
              <a:gd name="connsiteX101" fmla="*/ 1295442 w 8008662"/>
              <a:gd name="connsiteY101" fmla="*/ 3406140 h 4983480"/>
              <a:gd name="connsiteX102" fmla="*/ 1272582 w 8008662"/>
              <a:gd name="connsiteY102" fmla="*/ 3429000 h 4983480"/>
              <a:gd name="connsiteX103" fmla="*/ 1249722 w 8008662"/>
              <a:gd name="connsiteY103" fmla="*/ 3459480 h 4983480"/>
              <a:gd name="connsiteX104" fmla="*/ 1204002 w 8008662"/>
              <a:gd name="connsiteY104" fmla="*/ 3474720 h 4983480"/>
              <a:gd name="connsiteX105" fmla="*/ 1165902 w 8008662"/>
              <a:gd name="connsiteY105" fmla="*/ 3489960 h 4983480"/>
              <a:gd name="connsiteX106" fmla="*/ 990642 w 8008662"/>
              <a:gd name="connsiteY106" fmla="*/ 3474720 h 4983480"/>
              <a:gd name="connsiteX107" fmla="*/ 883962 w 8008662"/>
              <a:gd name="connsiteY107" fmla="*/ 3421380 h 4983480"/>
              <a:gd name="connsiteX108" fmla="*/ 845862 w 8008662"/>
              <a:gd name="connsiteY108" fmla="*/ 3406140 h 4983480"/>
              <a:gd name="connsiteX109" fmla="*/ 731562 w 8008662"/>
              <a:gd name="connsiteY109" fmla="*/ 3375660 h 4983480"/>
              <a:gd name="connsiteX110" fmla="*/ 602022 w 8008662"/>
              <a:gd name="connsiteY110" fmla="*/ 3345180 h 4983480"/>
              <a:gd name="connsiteX111" fmla="*/ 518202 w 8008662"/>
              <a:gd name="connsiteY111" fmla="*/ 3329940 h 4983480"/>
              <a:gd name="connsiteX112" fmla="*/ 464862 w 8008662"/>
              <a:gd name="connsiteY112" fmla="*/ 3307080 h 4983480"/>
              <a:gd name="connsiteX113" fmla="*/ 335322 w 8008662"/>
              <a:gd name="connsiteY113" fmla="*/ 3337560 h 4983480"/>
              <a:gd name="connsiteX114" fmla="*/ 281982 w 8008662"/>
              <a:gd name="connsiteY114" fmla="*/ 3375660 h 4983480"/>
              <a:gd name="connsiteX115" fmla="*/ 251502 w 8008662"/>
              <a:gd name="connsiteY115" fmla="*/ 3390900 h 4983480"/>
              <a:gd name="connsiteX116" fmla="*/ 175302 w 8008662"/>
              <a:gd name="connsiteY116" fmla="*/ 3444240 h 4983480"/>
              <a:gd name="connsiteX117" fmla="*/ 144822 w 8008662"/>
              <a:gd name="connsiteY117" fmla="*/ 3467100 h 4983480"/>
              <a:gd name="connsiteX118" fmla="*/ 137202 w 8008662"/>
              <a:gd name="connsiteY118" fmla="*/ 3489960 h 4983480"/>
              <a:gd name="connsiteX119" fmla="*/ 121962 w 8008662"/>
              <a:gd name="connsiteY119" fmla="*/ 3512820 h 4983480"/>
              <a:gd name="connsiteX120" fmla="*/ 114342 w 8008662"/>
              <a:gd name="connsiteY120" fmla="*/ 3566160 h 4983480"/>
              <a:gd name="connsiteX121" fmla="*/ 106722 w 8008662"/>
              <a:gd name="connsiteY121" fmla="*/ 3589020 h 4983480"/>
              <a:gd name="connsiteX122" fmla="*/ 99102 w 8008662"/>
              <a:gd name="connsiteY122" fmla="*/ 3634740 h 4983480"/>
              <a:gd name="connsiteX123" fmla="*/ 53382 w 8008662"/>
              <a:gd name="connsiteY123" fmla="*/ 3703320 h 4983480"/>
              <a:gd name="connsiteX124" fmla="*/ 30522 w 8008662"/>
              <a:gd name="connsiteY124" fmla="*/ 3764280 h 4983480"/>
              <a:gd name="connsiteX125" fmla="*/ 15282 w 8008662"/>
              <a:gd name="connsiteY125" fmla="*/ 3794760 h 4983480"/>
              <a:gd name="connsiteX126" fmla="*/ 7662 w 8008662"/>
              <a:gd name="connsiteY126" fmla="*/ 3832860 h 4983480"/>
              <a:gd name="connsiteX127" fmla="*/ 42 w 8008662"/>
              <a:gd name="connsiteY127" fmla="*/ 3855720 h 4983480"/>
              <a:gd name="connsiteX128" fmla="*/ 38142 w 8008662"/>
              <a:gd name="connsiteY128" fmla="*/ 3954780 h 4983480"/>
              <a:gd name="connsiteX129" fmla="*/ 76242 w 8008662"/>
              <a:gd name="connsiteY129" fmla="*/ 4061460 h 4983480"/>
              <a:gd name="connsiteX130" fmla="*/ 106722 w 8008662"/>
              <a:gd name="connsiteY130" fmla="*/ 4274820 h 4983480"/>
              <a:gd name="connsiteX131" fmla="*/ 121962 w 8008662"/>
              <a:gd name="connsiteY131" fmla="*/ 4328160 h 4983480"/>
              <a:gd name="connsiteX132" fmla="*/ 190542 w 8008662"/>
              <a:gd name="connsiteY132" fmla="*/ 4427220 h 4983480"/>
              <a:gd name="connsiteX133" fmla="*/ 213402 w 8008662"/>
              <a:gd name="connsiteY133" fmla="*/ 4465320 h 4983480"/>
              <a:gd name="connsiteX134" fmla="*/ 228642 w 8008662"/>
              <a:gd name="connsiteY134" fmla="*/ 4511040 h 4983480"/>
              <a:gd name="connsiteX135" fmla="*/ 259122 w 8008662"/>
              <a:gd name="connsiteY135" fmla="*/ 4579620 h 4983480"/>
              <a:gd name="connsiteX136" fmla="*/ 342942 w 8008662"/>
              <a:gd name="connsiteY136" fmla="*/ 4716780 h 4983480"/>
              <a:gd name="connsiteX137" fmla="*/ 381042 w 8008662"/>
              <a:gd name="connsiteY137" fmla="*/ 4770120 h 4983480"/>
              <a:gd name="connsiteX138" fmla="*/ 403902 w 8008662"/>
              <a:gd name="connsiteY138" fmla="*/ 4792980 h 4983480"/>
              <a:gd name="connsiteX139" fmla="*/ 464862 w 8008662"/>
              <a:gd name="connsiteY139" fmla="*/ 4869180 h 4983480"/>
              <a:gd name="connsiteX140" fmla="*/ 502962 w 8008662"/>
              <a:gd name="connsiteY140" fmla="*/ 4914900 h 4983480"/>
              <a:gd name="connsiteX141" fmla="*/ 533442 w 8008662"/>
              <a:gd name="connsiteY141" fmla="*/ 4953000 h 4983480"/>
              <a:gd name="connsiteX142" fmla="*/ 563922 w 8008662"/>
              <a:gd name="connsiteY142" fmla="*/ 4983480 h 498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8008662" h="4983480">
                <a:moveTo>
                  <a:pt x="8008662" y="0"/>
                </a:moveTo>
                <a:cubicBezTo>
                  <a:pt x="7995962" y="2540"/>
                  <a:pt x="7981990" y="1525"/>
                  <a:pt x="7970562" y="7620"/>
                </a:cubicBezTo>
                <a:cubicBezTo>
                  <a:pt x="7870067" y="61217"/>
                  <a:pt x="7924098" y="51588"/>
                  <a:pt x="7841022" y="99060"/>
                </a:cubicBezTo>
                <a:cubicBezTo>
                  <a:pt x="7823242" y="109220"/>
                  <a:pt x="7804721" y="118181"/>
                  <a:pt x="7787682" y="129540"/>
                </a:cubicBezTo>
                <a:cubicBezTo>
                  <a:pt x="7762154" y="146558"/>
                  <a:pt x="7706166" y="190712"/>
                  <a:pt x="7681002" y="213360"/>
                </a:cubicBezTo>
                <a:cubicBezTo>
                  <a:pt x="7640929" y="249425"/>
                  <a:pt x="7657338" y="239316"/>
                  <a:pt x="7620042" y="281940"/>
                </a:cubicBezTo>
                <a:cubicBezTo>
                  <a:pt x="7612946" y="290050"/>
                  <a:pt x="7603648" y="296179"/>
                  <a:pt x="7597182" y="304800"/>
                </a:cubicBezTo>
                <a:cubicBezTo>
                  <a:pt x="7555803" y="359971"/>
                  <a:pt x="7555195" y="365914"/>
                  <a:pt x="7528602" y="419100"/>
                </a:cubicBezTo>
                <a:cubicBezTo>
                  <a:pt x="7526062" y="431800"/>
                  <a:pt x="7524123" y="444635"/>
                  <a:pt x="7520982" y="457200"/>
                </a:cubicBezTo>
                <a:cubicBezTo>
                  <a:pt x="7516497" y="475139"/>
                  <a:pt x="7509150" y="492365"/>
                  <a:pt x="7505742" y="510540"/>
                </a:cubicBezTo>
                <a:cubicBezTo>
                  <a:pt x="7501503" y="533147"/>
                  <a:pt x="7501375" y="556350"/>
                  <a:pt x="7498122" y="579120"/>
                </a:cubicBezTo>
                <a:cubicBezTo>
                  <a:pt x="7496290" y="591941"/>
                  <a:pt x="7493042" y="604520"/>
                  <a:pt x="7490502" y="617220"/>
                </a:cubicBezTo>
                <a:cubicBezTo>
                  <a:pt x="7489461" y="631789"/>
                  <a:pt x="7480416" y="772611"/>
                  <a:pt x="7475262" y="800100"/>
                </a:cubicBezTo>
                <a:cubicBezTo>
                  <a:pt x="7472302" y="815889"/>
                  <a:pt x="7463918" y="830235"/>
                  <a:pt x="7460022" y="845820"/>
                </a:cubicBezTo>
                <a:cubicBezTo>
                  <a:pt x="7454942" y="866140"/>
                  <a:pt x="7449492" y="886371"/>
                  <a:pt x="7444782" y="906780"/>
                </a:cubicBezTo>
                <a:cubicBezTo>
                  <a:pt x="7443424" y="912664"/>
                  <a:pt x="7436397" y="957457"/>
                  <a:pt x="7429542" y="967740"/>
                </a:cubicBezTo>
                <a:cubicBezTo>
                  <a:pt x="7413478" y="991837"/>
                  <a:pt x="7376202" y="1036320"/>
                  <a:pt x="7376202" y="1036320"/>
                </a:cubicBezTo>
                <a:cubicBezTo>
                  <a:pt x="7368456" y="1059558"/>
                  <a:pt x="7367250" y="1071207"/>
                  <a:pt x="7345722" y="1089660"/>
                </a:cubicBezTo>
                <a:cubicBezTo>
                  <a:pt x="7334410" y="1099356"/>
                  <a:pt x="7287975" y="1114723"/>
                  <a:pt x="7277142" y="1120140"/>
                </a:cubicBezTo>
                <a:cubicBezTo>
                  <a:pt x="7268951" y="1124236"/>
                  <a:pt x="7262651" y="1131661"/>
                  <a:pt x="7254282" y="1135380"/>
                </a:cubicBezTo>
                <a:cubicBezTo>
                  <a:pt x="7215011" y="1152834"/>
                  <a:pt x="7184053" y="1156090"/>
                  <a:pt x="7139982" y="1158240"/>
                </a:cubicBezTo>
                <a:cubicBezTo>
                  <a:pt x="7058759" y="1162202"/>
                  <a:pt x="6977422" y="1163320"/>
                  <a:pt x="6896142" y="1165860"/>
                </a:cubicBezTo>
                <a:cubicBezTo>
                  <a:pt x="6888522" y="1170940"/>
                  <a:pt x="6881473" y="1177004"/>
                  <a:pt x="6873282" y="1181100"/>
                </a:cubicBezTo>
                <a:cubicBezTo>
                  <a:pt x="6861048" y="1187217"/>
                  <a:pt x="6846313" y="1188390"/>
                  <a:pt x="6835182" y="1196340"/>
                </a:cubicBezTo>
                <a:cubicBezTo>
                  <a:pt x="6827730" y="1201663"/>
                  <a:pt x="6826418" y="1212724"/>
                  <a:pt x="6819942" y="1219200"/>
                </a:cubicBezTo>
                <a:cubicBezTo>
                  <a:pt x="6813466" y="1225676"/>
                  <a:pt x="6804117" y="1228577"/>
                  <a:pt x="6797082" y="1234440"/>
                </a:cubicBezTo>
                <a:cubicBezTo>
                  <a:pt x="6788803" y="1241339"/>
                  <a:pt x="6781842" y="1249680"/>
                  <a:pt x="6774222" y="1257300"/>
                </a:cubicBezTo>
                <a:cubicBezTo>
                  <a:pt x="6769142" y="1270000"/>
                  <a:pt x="6765099" y="1283166"/>
                  <a:pt x="6758982" y="1295400"/>
                </a:cubicBezTo>
                <a:cubicBezTo>
                  <a:pt x="6744432" y="1324500"/>
                  <a:pt x="6731890" y="1334626"/>
                  <a:pt x="6720882" y="1363980"/>
                </a:cubicBezTo>
                <a:cubicBezTo>
                  <a:pt x="6689757" y="1446980"/>
                  <a:pt x="6740452" y="1340080"/>
                  <a:pt x="6698022" y="1424940"/>
                </a:cubicBezTo>
                <a:cubicBezTo>
                  <a:pt x="6669378" y="1596807"/>
                  <a:pt x="6715099" y="1311453"/>
                  <a:pt x="6675162" y="1790700"/>
                </a:cubicBezTo>
                <a:cubicBezTo>
                  <a:pt x="6669762" y="1855506"/>
                  <a:pt x="6637424" y="1839687"/>
                  <a:pt x="6598962" y="1897380"/>
                </a:cubicBezTo>
                <a:cubicBezTo>
                  <a:pt x="6593882" y="1905000"/>
                  <a:pt x="6591673" y="1915696"/>
                  <a:pt x="6583722" y="1920240"/>
                </a:cubicBezTo>
                <a:cubicBezTo>
                  <a:pt x="6572477" y="1926666"/>
                  <a:pt x="6558187" y="1924719"/>
                  <a:pt x="6545622" y="1927860"/>
                </a:cubicBezTo>
                <a:cubicBezTo>
                  <a:pt x="6537830" y="1929808"/>
                  <a:pt x="6530768" y="1934831"/>
                  <a:pt x="6522762" y="1935480"/>
                </a:cubicBezTo>
                <a:cubicBezTo>
                  <a:pt x="6436536" y="1942471"/>
                  <a:pt x="6350042" y="1945640"/>
                  <a:pt x="6263682" y="1950720"/>
                </a:cubicBezTo>
                <a:cubicBezTo>
                  <a:pt x="6256062" y="1965960"/>
                  <a:pt x="6254687" y="1986536"/>
                  <a:pt x="6240822" y="1996440"/>
                </a:cubicBezTo>
                <a:cubicBezTo>
                  <a:pt x="6228768" y="2005050"/>
                  <a:pt x="6172943" y="1966176"/>
                  <a:pt x="6172242" y="1965960"/>
                </a:cubicBezTo>
                <a:cubicBezTo>
                  <a:pt x="6152669" y="1959938"/>
                  <a:pt x="6131522" y="1961454"/>
                  <a:pt x="6111282" y="1958340"/>
                </a:cubicBezTo>
                <a:cubicBezTo>
                  <a:pt x="6080193" y="1953557"/>
                  <a:pt x="6057234" y="1947389"/>
                  <a:pt x="6027462" y="1935480"/>
                </a:cubicBezTo>
                <a:cubicBezTo>
                  <a:pt x="6016915" y="1931261"/>
                  <a:pt x="6007529" y="1924459"/>
                  <a:pt x="5996982" y="1920240"/>
                </a:cubicBezTo>
                <a:cubicBezTo>
                  <a:pt x="5982067" y="1914274"/>
                  <a:pt x="5965886" y="1911647"/>
                  <a:pt x="5951262" y="1905000"/>
                </a:cubicBezTo>
                <a:cubicBezTo>
                  <a:pt x="5937779" y="1898871"/>
                  <a:pt x="5926696" y="1888155"/>
                  <a:pt x="5913162" y="1882140"/>
                </a:cubicBezTo>
                <a:cubicBezTo>
                  <a:pt x="5904357" y="1878227"/>
                  <a:pt x="5850607" y="1868105"/>
                  <a:pt x="5844582" y="1866900"/>
                </a:cubicBezTo>
                <a:cubicBezTo>
                  <a:pt x="5834422" y="1861820"/>
                  <a:pt x="5825024" y="1854781"/>
                  <a:pt x="5814102" y="1851660"/>
                </a:cubicBezTo>
                <a:cubicBezTo>
                  <a:pt x="5710379" y="1822025"/>
                  <a:pt x="5668663" y="1839083"/>
                  <a:pt x="5539782" y="1844040"/>
                </a:cubicBezTo>
                <a:cubicBezTo>
                  <a:pt x="5522002" y="1849120"/>
                  <a:pt x="5503232" y="1851531"/>
                  <a:pt x="5486442" y="1859280"/>
                </a:cubicBezTo>
                <a:cubicBezTo>
                  <a:pt x="5469812" y="1866956"/>
                  <a:pt x="5456625" y="1880673"/>
                  <a:pt x="5440722" y="1889760"/>
                </a:cubicBezTo>
                <a:cubicBezTo>
                  <a:pt x="5420997" y="1901032"/>
                  <a:pt x="5399386" y="1908793"/>
                  <a:pt x="5379762" y="1920240"/>
                </a:cubicBezTo>
                <a:cubicBezTo>
                  <a:pt x="5318252" y="1956121"/>
                  <a:pt x="5376891" y="1933897"/>
                  <a:pt x="5326422" y="1950720"/>
                </a:cubicBezTo>
                <a:cubicBezTo>
                  <a:pt x="5303562" y="1968500"/>
                  <a:pt x="5278320" y="1983582"/>
                  <a:pt x="5257842" y="2004060"/>
                </a:cubicBezTo>
                <a:cubicBezTo>
                  <a:pt x="5204990" y="2056912"/>
                  <a:pt x="5271306" y="1992279"/>
                  <a:pt x="5196882" y="2057400"/>
                </a:cubicBezTo>
                <a:cubicBezTo>
                  <a:pt x="5188772" y="2064496"/>
                  <a:pt x="5182076" y="2073101"/>
                  <a:pt x="5174022" y="2080260"/>
                </a:cubicBezTo>
                <a:cubicBezTo>
                  <a:pt x="5159195" y="2093440"/>
                  <a:pt x="5142879" y="2104904"/>
                  <a:pt x="5128302" y="2118360"/>
                </a:cubicBezTo>
                <a:cubicBezTo>
                  <a:pt x="5109826" y="2135415"/>
                  <a:pt x="5088910" y="2150778"/>
                  <a:pt x="5074962" y="2171700"/>
                </a:cubicBezTo>
                <a:cubicBezTo>
                  <a:pt x="5053744" y="2203526"/>
                  <a:pt x="5066198" y="2188084"/>
                  <a:pt x="5036862" y="2217420"/>
                </a:cubicBezTo>
                <a:cubicBezTo>
                  <a:pt x="5034322" y="2225040"/>
                  <a:pt x="5034260" y="2234008"/>
                  <a:pt x="5029242" y="2240280"/>
                </a:cubicBezTo>
                <a:cubicBezTo>
                  <a:pt x="5023521" y="2247431"/>
                  <a:pt x="5013834" y="2250197"/>
                  <a:pt x="5006382" y="2255520"/>
                </a:cubicBezTo>
                <a:cubicBezTo>
                  <a:pt x="4996048" y="2262902"/>
                  <a:pt x="4985545" y="2270115"/>
                  <a:pt x="4975902" y="2278380"/>
                </a:cubicBezTo>
                <a:cubicBezTo>
                  <a:pt x="4950371" y="2300264"/>
                  <a:pt x="4954228" y="2306508"/>
                  <a:pt x="4922562" y="2324100"/>
                </a:cubicBezTo>
                <a:cubicBezTo>
                  <a:pt x="4910605" y="2330743"/>
                  <a:pt x="4896696" y="2333223"/>
                  <a:pt x="4884462" y="2339340"/>
                </a:cubicBezTo>
                <a:cubicBezTo>
                  <a:pt x="4871215" y="2345964"/>
                  <a:pt x="4859609" y="2355576"/>
                  <a:pt x="4846362" y="2362200"/>
                </a:cubicBezTo>
                <a:cubicBezTo>
                  <a:pt x="4839178" y="2365792"/>
                  <a:pt x="4830842" y="2366558"/>
                  <a:pt x="4823502" y="2369820"/>
                </a:cubicBezTo>
                <a:cubicBezTo>
                  <a:pt x="4807932" y="2376740"/>
                  <a:pt x="4792677" y="2384405"/>
                  <a:pt x="4777782" y="2392680"/>
                </a:cubicBezTo>
                <a:cubicBezTo>
                  <a:pt x="4769776" y="2397128"/>
                  <a:pt x="4764074" y="2407572"/>
                  <a:pt x="4754922" y="2407920"/>
                </a:cubicBezTo>
                <a:cubicBezTo>
                  <a:pt x="4562004" y="2415246"/>
                  <a:pt x="4368842" y="2413000"/>
                  <a:pt x="4175802" y="2415540"/>
                </a:cubicBezTo>
                <a:cubicBezTo>
                  <a:pt x="4147862" y="2418080"/>
                  <a:pt x="4120029" y="2422476"/>
                  <a:pt x="4091982" y="2423160"/>
                </a:cubicBezTo>
                <a:cubicBezTo>
                  <a:pt x="3911678" y="2427558"/>
                  <a:pt x="3730789" y="2416947"/>
                  <a:pt x="3550962" y="2430780"/>
                </a:cubicBezTo>
                <a:cubicBezTo>
                  <a:pt x="3398649" y="2442496"/>
                  <a:pt x="3440521" y="2470037"/>
                  <a:pt x="3345222" y="2499360"/>
                </a:cubicBezTo>
                <a:cubicBezTo>
                  <a:pt x="3316683" y="2508141"/>
                  <a:pt x="3221162" y="2513352"/>
                  <a:pt x="3208062" y="2514600"/>
                </a:cubicBezTo>
                <a:cubicBezTo>
                  <a:pt x="3048007" y="2529843"/>
                  <a:pt x="3253730" y="2516207"/>
                  <a:pt x="2994702" y="2529840"/>
                </a:cubicBezTo>
                <a:cubicBezTo>
                  <a:pt x="2961682" y="2534920"/>
                  <a:pt x="2928830" y="2541251"/>
                  <a:pt x="2895642" y="2545080"/>
                </a:cubicBezTo>
                <a:cubicBezTo>
                  <a:pt x="2850142" y="2550330"/>
                  <a:pt x="2703360" y="2558184"/>
                  <a:pt x="2667042" y="2560320"/>
                </a:cubicBezTo>
                <a:cubicBezTo>
                  <a:pt x="2654342" y="2562860"/>
                  <a:pt x="2641229" y="2563844"/>
                  <a:pt x="2628942" y="2567940"/>
                </a:cubicBezTo>
                <a:cubicBezTo>
                  <a:pt x="2618166" y="2571532"/>
                  <a:pt x="2609342" y="2579916"/>
                  <a:pt x="2598462" y="2583180"/>
                </a:cubicBezTo>
                <a:cubicBezTo>
                  <a:pt x="2583663" y="2587620"/>
                  <a:pt x="2567982" y="2588260"/>
                  <a:pt x="2552742" y="2590800"/>
                </a:cubicBezTo>
                <a:cubicBezTo>
                  <a:pt x="2487677" y="2623333"/>
                  <a:pt x="2562561" y="2588231"/>
                  <a:pt x="2468922" y="2621280"/>
                </a:cubicBezTo>
                <a:cubicBezTo>
                  <a:pt x="2443125" y="2630385"/>
                  <a:pt x="2418675" y="2643109"/>
                  <a:pt x="2392722" y="2651760"/>
                </a:cubicBezTo>
                <a:lnTo>
                  <a:pt x="2347002" y="2667000"/>
                </a:lnTo>
                <a:cubicBezTo>
                  <a:pt x="2331762" y="2672080"/>
                  <a:pt x="2314648" y="2673329"/>
                  <a:pt x="2301282" y="2682240"/>
                </a:cubicBezTo>
                <a:cubicBezTo>
                  <a:pt x="2286042" y="2692400"/>
                  <a:pt x="2272192" y="2705044"/>
                  <a:pt x="2255562" y="2712720"/>
                </a:cubicBezTo>
                <a:cubicBezTo>
                  <a:pt x="2238772" y="2720469"/>
                  <a:pt x="2219218" y="2720676"/>
                  <a:pt x="2202222" y="2727960"/>
                </a:cubicBezTo>
                <a:cubicBezTo>
                  <a:pt x="2183400" y="2736027"/>
                  <a:pt x="2167198" y="2749282"/>
                  <a:pt x="2148882" y="2758440"/>
                </a:cubicBezTo>
                <a:cubicBezTo>
                  <a:pt x="2136648" y="2764557"/>
                  <a:pt x="2122739" y="2767037"/>
                  <a:pt x="2110782" y="2773680"/>
                </a:cubicBezTo>
                <a:cubicBezTo>
                  <a:pt x="2095278" y="2782293"/>
                  <a:pt x="2059334" y="2813432"/>
                  <a:pt x="2049822" y="2827020"/>
                </a:cubicBezTo>
                <a:cubicBezTo>
                  <a:pt x="2040051" y="2840979"/>
                  <a:pt x="2036733" y="2858781"/>
                  <a:pt x="2026962" y="2872740"/>
                </a:cubicBezTo>
                <a:cubicBezTo>
                  <a:pt x="2018722" y="2884511"/>
                  <a:pt x="2005103" y="2891725"/>
                  <a:pt x="1996482" y="2903220"/>
                </a:cubicBezTo>
                <a:cubicBezTo>
                  <a:pt x="1958109" y="2954385"/>
                  <a:pt x="2006648" y="2915189"/>
                  <a:pt x="1958382" y="2956560"/>
                </a:cubicBezTo>
                <a:cubicBezTo>
                  <a:pt x="1948739" y="2964825"/>
                  <a:pt x="1939507" y="2974262"/>
                  <a:pt x="1927902" y="2979420"/>
                </a:cubicBezTo>
                <a:cubicBezTo>
                  <a:pt x="1916067" y="2984680"/>
                  <a:pt x="1902445" y="2984230"/>
                  <a:pt x="1889802" y="2987040"/>
                </a:cubicBezTo>
                <a:cubicBezTo>
                  <a:pt x="1879579" y="2989312"/>
                  <a:pt x="1869482" y="2992120"/>
                  <a:pt x="1859322" y="2994660"/>
                </a:cubicBezTo>
                <a:cubicBezTo>
                  <a:pt x="1786531" y="3038335"/>
                  <a:pt x="1850213" y="2995936"/>
                  <a:pt x="1798362" y="3040380"/>
                </a:cubicBezTo>
                <a:cubicBezTo>
                  <a:pt x="1788719" y="3048645"/>
                  <a:pt x="1777374" y="3054803"/>
                  <a:pt x="1767882" y="3063240"/>
                </a:cubicBezTo>
                <a:cubicBezTo>
                  <a:pt x="1754458" y="3075172"/>
                  <a:pt x="1744265" y="3090719"/>
                  <a:pt x="1729782" y="3101340"/>
                </a:cubicBezTo>
                <a:cubicBezTo>
                  <a:pt x="1705895" y="3118857"/>
                  <a:pt x="1676338" y="3128097"/>
                  <a:pt x="1653582" y="3147060"/>
                </a:cubicBezTo>
                <a:cubicBezTo>
                  <a:pt x="1532647" y="3247839"/>
                  <a:pt x="1663677" y="3144562"/>
                  <a:pt x="1577382" y="3200400"/>
                </a:cubicBezTo>
                <a:cubicBezTo>
                  <a:pt x="1543664" y="3222217"/>
                  <a:pt x="1506720" y="3240582"/>
                  <a:pt x="1478322" y="3268980"/>
                </a:cubicBezTo>
                <a:cubicBezTo>
                  <a:pt x="1441366" y="3305936"/>
                  <a:pt x="1459797" y="3291490"/>
                  <a:pt x="1424982" y="3314700"/>
                </a:cubicBezTo>
                <a:cubicBezTo>
                  <a:pt x="1419902" y="3324860"/>
                  <a:pt x="1417014" y="3336454"/>
                  <a:pt x="1409742" y="3345180"/>
                </a:cubicBezTo>
                <a:cubicBezTo>
                  <a:pt x="1397132" y="3360312"/>
                  <a:pt x="1363078" y="3368512"/>
                  <a:pt x="1348782" y="3375660"/>
                </a:cubicBezTo>
                <a:cubicBezTo>
                  <a:pt x="1340591" y="3379756"/>
                  <a:pt x="1333873" y="3386356"/>
                  <a:pt x="1325922" y="3390900"/>
                </a:cubicBezTo>
                <a:cubicBezTo>
                  <a:pt x="1316059" y="3396536"/>
                  <a:pt x="1304685" y="3399538"/>
                  <a:pt x="1295442" y="3406140"/>
                </a:cubicBezTo>
                <a:cubicBezTo>
                  <a:pt x="1286673" y="3412404"/>
                  <a:pt x="1279595" y="3420818"/>
                  <a:pt x="1272582" y="3429000"/>
                </a:cubicBezTo>
                <a:cubicBezTo>
                  <a:pt x="1264317" y="3438643"/>
                  <a:pt x="1260289" y="3452435"/>
                  <a:pt x="1249722" y="3459480"/>
                </a:cubicBezTo>
                <a:cubicBezTo>
                  <a:pt x="1236356" y="3468391"/>
                  <a:pt x="1219099" y="3469230"/>
                  <a:pt x="1204002" y="3474720"/>
                </a:cubicBezTo>
                <a:cubicBezTo>
                  <a:pt x="1191147" y="3479394"/>
                  <a:pt x="1178602" y="3484880"/>
                  <a:pt x="1165902" y="3489960"/>
                </a:cubicBezTo>
                <a:cubicBezTo>
                  <a:pt x="1107482" y="3484880"/>
                  <a:pt x="1047621" y="3488580"/>
                  <a:pt x="990642" y="3474720"/>
                </a:cubicBezTo>
                <a:cubicBezTo>
                  <a:pt x="952011" y="3465323"/>
                  <a:pt x="920876" y="3436145"/>
                  <a:pt x="883962" y="3421380"/>
                </a:cubicBezTo>
                <a:cubicBezTo>
                  <a:pt x="871262" y="3416300"/>
                  <a:pt x="858838" y="3410465"/>
                  <a:pt x="845862" y="3406140"/>
                </a:cubicBezTo>
                <a:cubicBezTo>
                  <a:pt x="751353" y="3374637"/>
                  <a:pt x="798549" y="3390884"/>
                  <a:pt x="731562" y="3375660"/>
                </a:cubicBezTo>
                <a:cubicBezTo>
                  <a:pt x="688306" y="3365829"/>
                  <a:pt x="645778" y="3352473"/>
                  <a:pt x="602022" y="3345180"/>
                </a:cubicBezTo>
                <a:cubicBezTo>
                  <a:pt x="543527" y="3335431"/>
                  <a:pt x="571452" y="3340590"/>
                  <a:pt x="518202" y="3329940"/>
                </a:cubicBezTo>
                <a:cubicBezTo>
                  <a:pt x="500422" y="3322320"/>
                  <a:pt x="484189" y="3306275"/>
                  <a:pt x="464862" y="3307080"/>
                </a:cubicBezTo>
                <a:cubicBezTo>
                  <a:pt x="420541" y="3308927"/>
                  <a:pt x="335322" y="3337560"/>
                  <a:pt x="335322" y="3337560"/>
                </a:cubicBezTo>
                <a:cubicBezTo>
                  <a:pt x="322238" y="3347373"/>
                  <a:pt x="297581" y="3366746"/>
                  <a:pt x="281982" y="3375660"/>
                </a:cubicBezTo>
                <a:cubicBezTo>
                  <a:pt x="272119" y="3381296"/>
                  <a:pt x="261057" y="3384757"/>
                  <a:pt x="251502" y="3390900"/>
                </a:cubicBezTo>
                <a:cubicBezTo>
                  <a:pt x="225422" y="3407666"/>
                  <a:pt x="200532" y="3426219"/>
                  <a:pt x="175302" y="3444240"/>
                </a:cubicBezTo>
                <a:cubicBezTo>
                  <a:pt x="164968" y="3451622"/>
                  <a:pt x="144822" y="3467100"/>
                  <a:pt x="144822" y="3467100"/>
                </a:cubicBezTo>
                <a:cubicBezTo>
                  <a:pt x="142282" y="3474720"/>
                  <a:pt x="140794" y="3482776"/>
                  <a:pt x="137202" y="3489960"/>
                </a:cubicBezTo>
                <a:cubicBezTo>
                  <a:pt x="133106" y="3498151"/>
                  <a:pt x="124594" y="3504048"/>
                  <a:pt x="121962" y="3512820"/>
                </a:cubicBezTo>
                <a:cubicBezTo>
                  <a:pt x="116801" y="3530023"/>
                  <a:pt x="117864" y="3548548"/>
                  <a:pt x="114342" y="3566160"/>
                </a:cubicBezTo>
                <a:cubicBezTo>
                  <a:pt x="112767" y="3574036"/>
                  <a:pt x="108464" y="3581179"/>
                  <a:pt x="106722" y="3589020"/>
                </a:cubicBezTo>
                <a:cubicBezTo>
                  <a:pt x="103370" y="3604102"/>
                  <a:pt x="103167" y="3619834"/>
                  <a:pt x="99102" y="3634740"/>
                </a:cubicBezTo>
                <a:cubicBezTo>
                  <a:pt x="83353" y="3692485"/>
                  <a:pt x="88463" y="3656546"/>
                  <a:pt x="53382" y="3703320"/>
                </a:cubicBezTo>
                <a:cubicBezTo>
                  <a:pt x="32167" y="3731607"/>
                  <a:pt x="42088" y="3733438"/>
                  <a:pt x="30522" y="3764280"/>
                </a:cubicBezTo>
                <a:cubicBezTo>
                  <a:pt x="26534" y="3774916"/>
                  <a:pt x="20362" y="3784600"/>
                  <a:pt x="15282" y="3794760"/>
                </a:cubicBezTo>
                <a:cubicBezTo>
                  <a:pt x="12742" y="3807460"/>
                  <a:pt x="10803" y="3820295"/>
                  <a:pt x="7662" y="3832860"/>
                </a:cubicBezTo>
                <a:cubicBezTo>
                  <a:pt x="5714" y="3840652"/>
                  <a:pt x="-574" y="3847711"/>
                  <a:pt x="42" y="3855720"/>
                </a:cubicBezTo>
                <a:cubicBezTo>
                  <a:pt x="5826" y="3930918"/>
                  <a:pt x="1779" y="3918417"/>
                  <a:pt x="38142" y="3954780"/>
                </a:cubicBezTo>
                <a:cubicBezTo>
                  <a:pt x="65327" y="4036336"/>
                  <a:pt x="52053" y="4000987"/>
                  <a:pt x="76242" y="4061460"/>
                </a:cubicBezTo>
                <a:cubicBezTo>
                  <a:pt x="102002" y="4357704"/>
                  <a:pt x="67526" y="4157232"/>
                  <a:pt x="106722" y="4274820"/>
                </a:cubicBezTo>
                <a:cubicBezTo>
                  <a:pt x="112570" y="4292363"/>
                  <a:pt x="113051" y="4311957"/>
                  <a:pt x="121962" y="4328160"/>
                </a:cubicBezTo>
                <a:cubicBezTo>
                  <a:pt x="141316" y="4363350"/>
                  <a:pt x="169879" y="4392782"/>
                  <a:pt x="190542" y="4427220"/>
                </a:cubicBezTo>
                <a:cubicBezTo>
                  <a:pt x="198162" y="4439920"/>
                  <a:pt x="207273" y="4451837"/>
                  <a:pt x="213402" y="4465320"/>
                </a:cubicBezTo>
                <a:cubicBezTo>
                  <a:pt x="220049" y="4479944"/>
                  <a:pt x="223152" y="4495943"/>
                  <a:pt x="228642" y="4511040"/>
                </a:cubicBezTo>
                <a:cubicBezTo>
                  <a:pt x="238118" y="4537099"/>
                  <a:pt x="246055" y="4555664"/>
                  <a:pt x="259122" y="4579620"/>
                </a:cubicBezTo>
                <a:cubicBezTo>
                  <a:pt x="285781" y="4628494"/>
                  <a:pt x="311360" y="4669407"/>
                  <a:pt x="342942" y="4716780"/>
                </a:cubicBezTo>
                <a:cubicBezTo>
                  <a:pt x="355062" y="4734960"/>
                  <a:pt x="367392" y="4753058"/>
                  <a:pt x="381042" y="4770120"/>
                </a:cubicBezTo>
                <a:cubicBezTo>
                  <a:pt x="387774" y="4778535"/>
                  <a:pt x="396941" y="4784754"/>
                  <a:pt x="403902" y="4792980"/>
                </a:cubicBezTo>
                <a:cubicBezTo>
                  <a:pt x="424913" y="4817811"/>
                  <a:pt x="444350" y="4843935"/>
                  <a:pt x="464862" y="4869180"/>
                </a:cubicBezTo>
                <a:cubicBezTo>
                  <a:pt x="477372" y="4884577"/>
                  <a:pt x="490400" y="4899546"/>
                  <a:pt x="502962" y="4914900"/>
                </a:cubicBezTo>
                <a:cubicBezTo>
                  <a:pt x="513261" y="4927488"/>
                  <a:pt x="521942" y="4941500"/>
                  <a:pt x="533442" y="4953000"/>
                </a:cubicBezTo>
                <a:lnTo>
                  <a:pt x="563922" y="4983480"/>
                </a:lnTo>
              </a:path>
            </a:pathLst>
          </a:custGeom>
          <a:noFill/>
          <a:ln w="5715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2060"/>
              </a:solidFill>
            </a:endParaRPr>
          </a:p>
        </p:txBody>
      </p:sp>
      <p:sp>
        <p:nvSpPr>
          <p:cNvPr id="4" name="Freeform: Shape 3">
            <a:extLst>
              <a:ext uri="{FF2B5EF4-FFF2-40B4-BE49-F238E27FC236}">
                <a16:creationId xmlns:a16="http://schemas.microsoft.com/office/drawing/2014/main" id="{1B363A0E-D413-0A10-AC32-A2509CCBE246}"/>
              </a:ext>
            </a:extLst>
          </p:cNvPr>
          <p:cNvSpPr/>
          <p:nvPr/>
        </p:nvSpPr>
        <p:spPr>
          <a:xfrm>
            <a:off x="5753100" y="2468880"/>
            <a:ext cx="350520" cy="2019300"/>
          </a:xfrm>
          <a:custGeom>
            <a:avLst/>
            <a:gdLst>
              <a:gd name="connsiteX0" fmla="*/ 121920 w 350520"/>
              <a:gd name="connsiteY0" fmla="*/ 0 h 2019300"/>
              <a:gd name="connsiteX1" fmla="*/ 175260 w 350520"/>
              <a:gd name="connsiteY1" fmla="*/ 114300 h 2019300"/>
              <a:gd name="connsiteX2" fmla="*/ 182880 w 350520"/>
              <a:gd name="connsiteY2" fmla="*/ 160020 h 2019300"/>
              <a:gd name="connsiteX3" fmla="*/ 198120 w 350520"/>
              <a:gd name="connsiteY3" fmla="*/ 236220 h 2019300"/>
              <a:gd name="connsiteX4" fmla="*/ 213360 w 350520"/>
              <a:gd name="connsiteY4" fmla="*/ 304800 h 2019300"/>
              <a:gd name="connsiteX5" fmla="*/ 236220 w 350520"/>
              <a:gd name="connsiteY5" fmla="*/ 335280 h 2019300"/>
              <a:gd name="connsiteX6" fmla="*/ 266700 w 350520"/>
              <a:gd name="connsiteY6" fmla="*/ 381000 h 2019300"/>
              <a:gd name="connsiteX7" fmla="*/ 274320 w 350520"/>
              <a:gd name="connsiteY7" fmla="*/ 403860 h 2019300"/>
              <a:gd name="connsiteX8" fmla="*/ 289560 w 350520"/>
              <a:gd name="connsiteY8" fmla="*/ 434340 h 2019300"/>
              <a:gd name="connsiteX9" fmla="*/ 304800 w 350520"/>
              <a:gd name="connsiteY9" fmla="*/ 647700 h 2019300"/>
              <a:gd name="connsiteX10" fmla="*/ 320040 w 350520"/>
              <a:gd name="connsiteY10" fmla="*/ 754380 h 2019300"/>
              <a:gd name="connsiteX11" fmla="*/ 342900 w 350520"/>
              <a:gd name="connsiteY11" fmla="*/ 861060 h 2019300"/>
              <a:gd name="connsiteX12" fmla="*/ 350520 w 350520"/>
              <a:gd name="connsiteY12" fmla="*/ 1005840 h 2019300"/>
              <a:gd name="connsiteX13" fmla="*/ 342900 w 350520"/>
              <a:gd name="connsiteY13" fmla="*/ 1089660 h 2019300"/>
              <a:gd name="connsiteX14" fmla="*/ 320040 w 350520"/>
              <a:gd name="connsiteY14" fmla="*/ 1188720 h 2019300"/>
              <a:gd name="connsiteX15" fmla="*/ 297180 w 350520"/>
              <a:gd name="connsiteY15" fmla="*/ 1234440 h 2019300"/>
              <a:gd name="connsiteX16" fmla="*/ 289560 w 350520"/>
              <a:gd name="connsiteY16" fmla="*/ 1272540 h 2019300"/>
              <a:gd name="connsiteX17" fmla="*/ 259080 w 350520"/>
              <a:gd name="connsiteY17" fmla="*/ 1356360 h 2019300"/>
              <a:gd name="connsiteX18" fmla="*/ 243840 w 350520"/>
              <a:gd name="connsiteY18" fmla="*/ 1386840 h 2019300"/>
              <a:gd name="connsiteX19" fmla="*/ 205740 w 350520"/>
              <a:gd name="connsiteY19" fmla="*/ 1508760 h 2019300"/>
              <a:gd name="connsiteX20" fmla="*/ 160020 w 350520"/>
              <a:gd name="connsiteY20" fmla="*/ 1592580 h 2019300"/>
              <a:gd name="connsiteX21" fmla="*/ 129540 w 350520"/>
              <a:gd name="connsiteY21" fmla="*/ 1653540 h 2019300"/>
              <a:gd name="connsiteX22" fmla="*/ 99060 w 350520"/>
              <a:gd name="connsiteY22" fmla="*/ 1706880 h 2019300"/>
              <a:gd name="connsiteX23" fmla="*/ 83820 w 350520"/>
              <a:gd name="connsiteY23" fmla="*/ 1760220 h 2019300"/>
              <a:gd name="connsiteX24" fmla="*/ 53340 w 350520"/>
              <a:gd name="connsiteY24" fmla="*/ 1828800 h 2019300"/>
              <a:gd name="connsiteX25" fmla="*/ 38100 w 350520"/>
              <a:gd name="connsiteY25" fmla="*/ 1912620 h 2019300"/>
              <a:gd name="connsiteX26" fmla="*/ 22860 w 350520"/>
              <a:gd name="connsiteY26" fmla="*/ 1943100 h 2019300"/>
              <a:gd name="connsiteX27" fmla="*/ 7620 w 350520"/>
              <a:gd name="connsiteY27" fmla="*/ 1996440 h 2019300"/>
              <a:gd name="connsiteX28" fmla="*/ 0 w 350520"/>
              <a:gd name="connsiteY28" fmla="*/ 201930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0520" h="2019300">
                <a:moveTo>
                  <a:pt x="121920" y="0"/>
                </a:moveTo>
                <a:cubicBezTo>
                  <a:pt x="150426" y="51310"/>
                  <a:pt x="162437" y="63006"/>
                  <a:pt x="175260" y="114300"/>
                </a:cubicBezTo>
                <a:cubicBezTo>
                  <a:pt x="179007" y="129289"/>
                  <a:pt x="180033" y="144834"/>
                  <a:pt x="182880" y="160020"/>
                </a:cubicBezTo>
                <a:cubicBezTo>
                  <a:pt x="187654" y="185479"/>
                  <a:pt x="193040" y="210820"/>
                  <a:pt x="198120" y="236220"/>
                </a:cubicBezTo>
                <a:cubicBezTo>
                  <a:pt x="198922" y="240228"/>
                  <a:pt x="209773" y="297626"/>
                  <a:pt x="213360" y="304800"/>
                </a:cubicBezTo>
                <a:cubicBezTo>
                  <a:pt x="219040" y="316159"/>
                  <a:pt x="228600" y="325120"/>
                  <a:pt x="236220" y="335280"/>
                </a:cubicBezTo>
                <a:cubicBezTo>
                  <a:pt x="254338" y="389635"/>
                  <a:pt x="228647" y="323921"/>
                  <a:pt x="266700" y="381000"/>
                </a:cubicBezTo>
                <a:cubicBezTo>
                  <a:pt x="271155" y="387683"/>
                  <a:pt x="271156" y="396477"/>
                  <a:pt x="274320" y="403860"/>
                </a:cubicBezTo>
                <a:cubicBezTo>
                  <a:pt x="278795" y="414301"/>
                  <a:pt x="284480" y="424180"/>
                  <a:pt x="289560" y="434340"/>
                </a:cubicBezTo>
                <a:cubicBezTo>
                  <a:pt x="291275" y="460058"/>
                  <a:pt x="301284" y="616054"/>
                  <a:pt x="304800" y="647700"/>
                </a:cubicBezTo>
                <a:cubicBezTo>
                  <a:pt x="308767" y="683401"/>
                  <a:pt x="312514" y="719256"/>
                  <a:pt x="320040" y="754380"/>
                </a:cubicBezTo>
                <a:lnTo>
                  <a:pt x="342900" y="861060"/>
                </a:lnTo>
                <a:cubicBezTo>
                  <a:pt x="345440" y="909320"/>
                  <a:pt x="350520" y="957513"/>
                  <a:pt x="350520" y="1005840"/>
                </a:cubicBezTo>
                <a:cubicBezTo>
                  <a:pt x="350520" y="1033895"/>
                  <a:pt x="346178" y="1061797"/>
                  <a:pt x="342900" y="1089660"/>
                </a:cubicBezTo>
                <a:cubicBezTo>
                  <a:pt x="339240" y="1120767"/>
                  <a:pt x="331146" y="1159844"/>
                  <a:pt x="320040" y="1188720"/>
                </a:cubicBezTo>
                <a:cubicBezTo>
                  <a:pt x="313923" y="1204623"/>
                  <a:pt x="304800" y="1219200"/>
                  <a:pt x="297180" y="1234440"/>
                </a:cubicBezTo>
                <a:cubicBezTo>
                  <a:pt x="294640" y="1247140"/>
                  <a:pt x="292968" y="1260045"/>
                  <a:pt x="289560" y="1272540"/>
                </a:cubicBezTo>
                <a:cubicBezTo>
                  <a:pt x="283597" y="1294405"/>
                  <a:pt x="268704" y="1334706"/>
                  <a:pt x="259080" y="1356360"/>
                </a:cubicBezTo>
                <a:cubicBezTo>
                  <a:pt x="254467" y="1366740"/>
                  <a:pt x="247432" y="1376064"/>
                  <a:pt x="243840" y="1386840"/>
                </a:cubicBezTo>
                <a:cubicBezTo>
                  <a:pt x="207162" y="1496874"/>
                  <a:pt x="252713" y="1399156"/>
                  <a:pt x="205740" y="1508760"/>
                </a:cubicBezTo>
                <a:cubicBezTo>
                  <a:pt x="182341" y="1563357"/>
                  <a:pt x="186357" y="1543668"/>
                  <a:pt x="160020" y="1592580"/>
                </a:cubicBezTo>
                <a:cubicBezTo>
                  <a:pt x="149249" y="1612583"/>
                  <a:pt x="140231" y="1633494"/>
                  <a:pt x="129540" y="1653540"/>
                </a:cubicBezTo>
                <a:cubicBezTo>
                  <a:pt x="119903" y="1671609"/>
                  <a:pt x="107127" y="1688058"/>
                  <a:pt x="99060" y="1706880"/>
                </a:cubicBezTo>
                <a:cubicBezTo>
                  <a:pt x="91776" y="1723876"/>
                  <a:pt x="89668" y="1742677"/>
                  <a:pt x="83820" y="1760220"/>
                </a:cubicBezTo>
                <a:cubicBezTo>
                  <a:pt x="74091" y="1789408"/>
                  <a:pt x="66617" y="1802245"/>
                  <a:pt x="53340" y="1828800"/>
                </a:cubicBezTo>
                <a:cubicBezTo>
                  <a:pt x="50559" y="1848270"/>
                  <a:pt x="46391" y="1890510"/>
                  <a:pt x="38100" y="1912620"/>
                </a:cubicBezTo>
                <a:cubicBezTo>
                  <a:pt x="34112" y="1923256"/>
                  <a:pt x="26742" y="1932425"/>
                  <a:pt x="22860" y="1943100"/>
                </a:cubicBezTo>
                <a:cubicBezTo>
                  <a:pt x="16541" y="1960478"/>
                  <a:pt x="12933" y="1978728"/>
                  <a:pt x="7620" y="1996440"/>
                </a:cubicBezTo>
                <a:cubicBezTo>
                  <a:pt x="5312" y="2004133"/>
                  <a:pt x="2540" y="2011680"/>
                  <a:pt x="0" y="2019300"/>
                </a:cubicBezTo>
              </a:path>
            </a:pathLst>
          </a:custGeom>
          <a:noFill/>
          <a:ln w="5715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DE8E72C-BE51-9D38-9509-A61744FFE2E8}"/>
              </a:ext>
            </a:extLst>
          </p:cNvPr>
          <p:cNvCxnSpPr>
            <a:cxnSpLocks/>
          </p:cNvCxnSpPr>
          <p:nvPr/>
        </p:nvCxnSpPr>
        <p:spPr>
          <a:xfrm flipH="1">
            <a:off x="8061960" y="3429000"/>
            <a:ext cx="563880" cy="51054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B7C5995-0FF2-DA4C-A308-325A82EAC042}"/>
              </a:ext>
            </a:extLst>
          </p:cNvPr>
          <p:cNvCxnSpPr>
            <a:cxnSpLocks/>
          </p:cNvCxnSpPr>
          <p:nvPr/>
        </p:nvCxnSpPr>
        <p:spPr>
          <a:xfrm flipH="1">
            <a:off x="2506980" y="5311140"/>
            <a:ext cx="624840" cy="43434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0D94D2B2-EE35-9E05-3326-26D91B785922}"/>
              </a:ext>
            </a:extLst>
          </p:cNvPr>
          <p:cNvSpPr/>
          <p:nvPr/>
        </p:nvSpPr>
        <p:spPr>
          <a:xfrm>
            <a:off x="5737860" y="1546860"/>
            <a:ext cx="2468880" cy="1036320"/>
          </a:xfrm>
          <a:custGeom>
            <a:avLst/>
            <a:gdLst>
              <a:gd name="connsiteX0" fmla="*/ 2468880 w 2468880"/>
              <a:gd name="connsiteY0" fmla="*/ 1036320 h 1036320"/>
              <a:gd name="connsiteX1" fmla="*/ 2369820 w 2468880"/>
              <a:gd name="connsiteY1" fmla="*/ 1028700 h 1036320"/>
              <a:gd name="connsiteX2" fmla="*/ 2331720 w 2468880"/>
              <a:gd name="connsiteY2" fmla="*/ 1021080 h 1036320"/>
              <a:gd name="connsiteX3" fmla="*/ 2255520 w 2468880"/>
              <a:gd name="connsiteY3" fmla="*/ 1013460 h 1036320"/>
              <a:gd name="connsiteX4" fmla="*/ 2141220 w 2468880"/>
              <a:gd name="connsiteY4" fmla="*/ 998220 h 1036320"/>
              <a:gd name="connsiteX5" fmla="*/ 2072640 w 2468880"/>
              <a:gd name="connsiteY5" fmla="*/ 990600 h 1036320"/>
              <a:gd name="connsiteX6" fmla="*/ 2049780 w 2468880"/>
              <a:gd name="connsiteY6" fmla="*/ 982980 h 1036320"/>
              <a:gd name="connsiteX7" fmla="*/ 1882140 w 2468880"/>
              <a:gd name="connsiteY7" fmla="*/ 967740 h 1036320"/>
              <a:gd name="connsiteX8" fmla="*/ 1828800 w 2468880"/>
              <a:gd name="connsiteY8" fmla="*/ 960120 h 1036320"/>
              <a:gd name="connsiteX9" fmla="*/ 1744980 w 2468880"/>
              <a:gd name="connsiteY9" fmla="*/ 952500 h 1036320"/>
              <a:gd name="connsiteX10" fmla="*/ 1684020 w 2468880"/>
              <a:gd name="connsiteY10" fmla="*/ 929640 h 1036320"/>
              <a:gd name="connsiteX11" fmla="*/ 1615440 w 2468880"/>
              <a:gd name="connsiteY11" fmla="*/ 891540 h 1036320"/>
              <a:gd name="connsiteX12" fmla="*/ 1592580 w 2468880"/>
              <a:gd name="connsiteY12" fmla="*/ 876300 h 1036320"/>
              <a:gd name="connsiteX13" fmla="*/ 1546860 w 2468880"/>
              <a:gd name="connsiteY13" fmla="*/ 815340 h 1036320"/>
              <a:gd name="connsiteX14" fmla="*/ 1470660 w 2468880"/>
              <a:gd name="connsiteY14" fmla="*/ 754380 h 1036320"/>
              <a:gd name="connsiteX15" fmla="*/ 1432560 w 2468880"/>
              <a:gd name="connsiteY15" fmla="*/ 723900 h 1036320"/>
              <a:gd name="connsiteX16" fmla="*/ 1394460 w 2468880"/>
              <a:gd name="connsiteY16" fmla="*/ 678180 h 1036320"/>
              <a:gd name="connsiteX17" fmla="*/ 1371600 w 2468880"/>
              <a:gd name="connsiteY17" fmla="*/ 662940 h 1036320"/>
              <a:gd name="connsiteX18" fmla="*/ 1333500 w 2468880"/>
              <a:gd name="connsiteY18" fmla="*/ 617220 h 1036320"/>
              <a:gd name="connsiteX19" fmla="*/ 1280160 w 2468880"/>
              <a:gd name="connsiteY19" fmla="*/ 563880 h 1036320"/>
              <a:gd name="connsiteX20" fmla="*/ 1226820 w 2468880"/>
              <a:gd name="connsiteY20" fmla="*/ 510540 h 1036320"/>
              <a:gd name="connsiteX21" fmla="*/ 1196340 w 2468880"/>
              <a:gd name="connsiteY21" fmla="*/ 472440 h 1036320"/>
              <a:gd name="connsiteX22" fmla="*/ 1150620 w 2468880"/>
              <a:gd name="connsiteY22" fmla="*/ 441960 h 1036320"/>
              <a:gd name="connsiteX23" fmla="*/ 1089660 w 2468880"/>
              <a:gd name="connsiteY23" fmla="*/ 381000 h 1036320"/>
              <a:gd name="connsiteX24" fmla="*/ 1066800 w 2468880"/>
              <a:gd name="connsiteY24" fmla="*/ 358140 h 1036320"/>
              <a:gd name="connsiteX25" fmla="*/ 1021080 w 2468880"/>
              <a:gd name="connsiteY25" fmla="*/ 297180 h 1036320"/>
              <a:gd name="connsiteX26" fmla="*/ 998220 w 2468880"/>
              <a:gd name="connsiteY26" fmla="*/ 266700 h 1036320"/>
              <a:gd name="connsiteX27" fmla="*/ 982980 w 2468880"/>
              <a:gd name="connsiteY27" fmla="*/ 236220 h 1036320"/>
              <a:gd name="connsiteX28" fmla="*/ 967740 w 2468880"/>
              <a:gd name="connsiteY28" fmla="*/ 213360 h 1036320"/>
              <a:gd name="connsiteX29" fmla="*/ 944880 w 2468880"/>
              <a:gd name="connsiteY29" fmla="*/ 175260 h 1036320"/>
              <a:gd name="connsiteX30" fmla="*/ 922020 w 2468880"/>
              <a:gd name="connsiteY30" fmla="*/ 152400 h 1036320"/>
              <a:gd name="connsiteX31" fmla="*/ 906780 w 2468880"/>
              <a:gd name="connsiteY31" fmla="*/ 121920 h 1036320"/>
              <a:gd name="connsiteX32" fmla="*/ 868680 w 2468880"/>
              <a:gd name="connsiteY32" fmla="*/ 91440 h 1036320"/>
              <a:gd name="connsiteX33" fmla="*/ 845820 w 2468880"/>
              <a:gd name="connsiteY33" fmla="*/ 68580 h 1036320"/>
              <a:gd name="connsiteX34" fmla="*/ 830580 w 2468880"/>
              <a:gd name="connsiteY34" fmla="*/ 38100 h 1036320"/>
              <a:gd name="connsiteX35" fmla="*/ 777240 w 2468880"/>
              <a:gd name="connsiteY35" fmla="*/ 22860 h 1036320"/>
              <a:gd name="connsiteX36" fmla="*/ 655320 w 2468880"/>
              <a:gd name="connsiteY36" fmla="*/ 0 h 1036320"/>
              <a:gd name="connsiteX37" fmla="*/ 358140 w 2468880"/>
              <a:gd name="connsiteY37" fmla="*/ 83820 h 1036320"/>
              <a:gd name="connsiteX38" fmla="*/ 335280 w 2468880"/>
              <a:gd name="connsiteY38" fmla="*/ 91440 h 1036320"/>
              <a:gd name="connsiteX39" fmla="*/ 266700 w 2468880"/>
              <a:gd name="connsiteY39" fmla="*/ 129540 h 1036320"/>
              <a:gd name="connsiteX40" fmla="*/ 190500 w 2468880"/>
              <a:gd name="connsiteY40" fmla="*/ 182880 h 1036320"/>
              <a:gd name="connsiteX41" fmla="*/ 152400 w 2468880"/>
              <a:gd name="connsiteY41" fmla="*/ 236220 h 1036320"/>
              <a:gd name="connsiteX42" fmla="*/ 129540 w 2468880"/>
              <a:gd name="connsiteY42" fmla="*/ 266700 h 1036320"/>
              <a:gd name="connsiteX43" fmla="*/ 106680 w 2468880"/>
              <a:gd name="connsiteY43" fmla="*/ 312420 h 1036320"/>
              <a:gd name="connsiteX44" fmla="*/ 91440 w 2468880"/>
              <a:gd name="connsiteY44" fmla="*/ 350520 h 1036320"/>
              <a:gd name="connsiteX45" fmla="*/ 76200 w 2468880"/>
              <a:gd name="connsiteY45" fmla="*/ 533400 h 1036320"/>
              <a:gd name="connsiteX46" fmla="*/ 68580 w 2468880"/>
              <a:gd name="connsiteY46" fmla="*/ 624840 h 1036320"/>
              <a:gd name="connsiteX47" fmla="*/ 45720 w 2468880"/>
              <a:gd name="connsiteY47" fmla="*/ 678180 h 1036320"/>
              <a:gd name="connsiteX48" fmla="*/ 38100 w 2468880"/>
              <a:gd name="connsiteY48" fmla="*/ 716280 h 1036320"/>
              <a:gd name="connsiteX49" fmla="*/ 7620 w 2468880"/>
              <a:gd name="connsiteY49" fmla="*/ 800100 h 1036320"/>
              <a:gd name="connsiteX50" fmla="*/ 0 w 2468880"/>
              <a:gd name="connsiteY50" fmla="*/ 822960 h 1036320"/>
              <a:gd name="connsiteX51" fmla="*/ 15240 w 2468880"/>
              <a:gd name="connsiteY51" fmla="*/ 86868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68880" h="1036320">
                <a:moveTo>
                  <a:pt x="2468880" y="1036320"/>
                </a:moveTo>
                <a:cubicBezTo>
                  <a:pt x="2435860" y="1033780"/>
                  <a:pt x="2402735" y="1032357"/>
                  <a:pt x="2369820" y="1028700"/>
                </a:cubicBezTo>
                <a:cubicBezTo>
                  <a:pt x="2356948" y="1027270"/>
                  <a:pt x="2344558" y="1022792"/>
                  <a:pt x="2331720" y="1021080"/>
                </a:cubicBezTo>
                <a:cubicBezTo>
                  <a:pt x="2306417" y="1017706"/>
                  <a:pt x="2280891" y="1016279"/>
                  <a:pt x="2255520" y="1013460"/>
                </a:cubicBezTo>
                <a:cubicBezTo>
                  <a:pt x="2147609" y="1001470"/>
                  <a:pt x="2240381" y="1010615"/>
                  <a:pt x="2141220" y="998220"/>
                </a:cubicBezTo>
                <a:cubicBezTo>
                  <a:pt x="2118397" y="995367"/>
                  <a:pt x="2095500" y="993140"/>
                  <a:pt x="2072640" y="990600"/>
                </a:cubicBezTo>
                <a:cubicBezTo>
                  <a:pt x="2065020" y="988060"/>
                  <a:pt x="2057703" y="984300"/>
                  <a:pt x="2049780" y="982980"/>
                </a:cubicBezTo>
                <a:cubicBezTo>
                  <a:pt x="2003536" y="975273"/>
                  <a:pt x="1924580" y="971984"/>
                  <a:pt x="1882140" y="967740"/>
                </a:cubicBezTo>
                <a:cubicBezTo>
                  <a:pt x="1864269" y="965953"/>
                  <a:pt x="1846651" y="962103"/>
                  <a:pt x="1828800" y="960120"/>
                </a:cubicBezTo>
                <a:cubicBezTo>
                  <a:pt x="1800916" y="957022"/>
                  <a:pt x="1772920" y="955040"/>
                  <a:pt x="1744980" y="952500"/>
                </a:cubicBezTo>
                <a:cubicBezTo>
                  <a:pt x="1724660" y="944880"/>
                  <a:pt x="1704052" y="937987"/>
                  <a:pt x="1684020" y="929640"/>
                </a:cubicBezTo>
                <a:cubicBezTo>
                  <a:pt x="1662187" y="920543"/>
                  <a:pt x="1634734" y="903599"/>
                  <a:pt x="1615440" y="891540"/>
                </a:cubicBezTo>
                <a:cubicBezTo>
                  <a:pt x="1607674" y="886686"/>
                  <a:pt x="1598706" y="883107"/>
                  <a:pt x="1592580" y="876300"/>
                </a:cubicBezTo>
                <a:cubicBezTo>
                  <a:pt x="1575588" y="857420"/>
                  <a:pt x="1569578" y="826699"/>
                  <a:pt x="1546860" y="815340"/>
                </a:cubicBezTo>
                <a:cubicBezTo>
                  <a:pt x="1478216" y="781018"/>
                  <a:pt x="1560247" y="826050"/>
                  <a:pt x="1470660" y="754380"/>
                </a:cubicBezTo>
                <a:cubicBezTo>
                  <a:pt x="1457960" y="744220"/>
                  <a:pt x="1444060" y="735400"/>
                  <a:pt x="1432560" y="723900"/>
                </a:cubicBezTo>
                <a:cubicBezTo>
                  <a:pt x="1372620" y="663960"/>
                  <a:pt x="1469360" y="740597"/>
                  <a:pt x="1394460" y="678180"/>
                </a:cubicBezTo>
                <a:cubicBezTo>
                  <a:pt x="1387425" y="672317"/>
                  <a:pt x="1378635" y="668803"/>
                  <a:pt x="1371600" y="662940"/>
                </a:cubicBezTo>
                <a:cubicBezTo>
                  <a:pt x="1324912" y="624034"/>
                  <a:pt x="1369464" y="657180"/>
                  <a:pt x="1333500" y="617220"/>
                </a:cubicBezTo>
                <a:cubicBezTo>
                  <a:pt x="1316679" y="598530"/>
                  <a:pt x="1294108" y="584802"/>
                  <a:pt x="1280160" y="563880"/>
                </a:cubicBezTo>
                <a:cubicBezTo>
                  <a:pt x="1245225" y="511477"/>
                  <a:pt x="1267056" y="523952"/>
                  <a:pt x="1226820" y="510540"/>
                </a:cubicBezTo>
                <a:cubicBezTo>
                  <a:pt x="1216660" y="497840"/>
                  <a:pt x="1208429" y="483320"/>
                  <a:pt x="1196340" y="472440"/>
                </a:cubicBezTo>
                <a:cubicBezTo>
                  <a:pt x="1182726" y="460187"/>
                  <a:pt x="1164527" y="453880"/>
                  <a:pt x="1150620" y="441960"/>
                </a:cubicBezTo>
                <a:cubicBezTo>
                  <a:pt x="1128801" y="423258"/>
                  <a:pt x="1109980" y="401320"/>
                  <a:pt x="1089660" y="381000"/>
                </a:cubicBezTo>
                <a:cubicBezTo>
                  <a:pt x="1082040" y="373380"/>
                  <a:pt x="1073532" y="366555"/>
                  <a:pt x="1066800" y="358140"/>
                </a:cubicBezTo>
                <a:cubicBezTo>
                  <a:pt x="1001875" y="276983"/>
                  <a:pt x="1061516" y="353790"/>
                  <a:pt x="1021080" y="297180"/>
                </a:cubicBezTo>
                <a:cubicBezTo>
                  <a:pt x="1013698" y="286846"/>
                  <a:pt x="1004951" y="277470"/>
                  <a:pt x="998220" y="266700"/>
                </a:cubicBezTo>
                <a:cubicBezTo>
                  <a:pt x="992200" y="257067"/>
                  <a:pt x="988616" y="246083"/>
                  <a:pt x="982980" y="236220"/>
                </a:cubicBezTo>
                <a:cubicBezTo>
                  <a:pt x="978436" y="228269"/>
                  <a:pt x="972594" y="221126"/>
                  <a:pt x="967740" y="213360"/>
                </a:cubicBezTo>
                <a:cubicBezTo>
                  <a:pt x="959890" y="200801"/>
                  <a:pt x="953766" y="187108"/>
                  <a:pt x="944880" y="175260"/>
                </a:cubicBezTo>
                <a:cubicBezTo>
                  <a:pt x="938414" y="166639"/>
                  <a:pt x="928284" y="161169"/>
                  <a:pt x="922020" y="152400"/>
                </a:cubicBezTo>
                <a:cubicBezTo>
                  <a:pt x="915418" y="143157"/>
                  <a:pt x="914260" y="130469"/>
                  <a:pt x="906780" y="121920"/>
                </a:cubicBezTo>
                <a:cubicBezTo>
                  <a:pt x="896070" y="109680"/>
                  <a:pt x="880920" y="102150"/>
                  <a:pt x="868680" y="91440"/>
                </a:cubicBezTo>
                <a:cubicBezTo>
                  <a:pt x="860570" y="84344"/>
                  <a:pt x="852084" y="77349"/>
                  <a:pt x="845820" y="68580"/>
                </a:cubicBezTo>
                <a:cubicBezTo>
                  <a:pt x="839218" y="59337"/>
                  <a:pt x="840031" y="44401"/>
                  <a:pt x="830580" y="38100"/>
                </a:cubicBezTo>
                <a:cubicBezTo>
                  <a:pt x="815194" y="27843"/>
                  <a:pt x="794914" y="28298"/>
                  <a:pt x="777240" y="22860"/>
                </a:cubicBezTo>
                <a:cubicBezTo>
                  <a:pt x="698669" y="-1316"/>
                  <a:pt x="761225" y="10590"/>
                  <a:pt x="655320" y="0"/>
                </a:cubicBezTo>
                <a:cubicBezTo>
                  <a:pt x="437473" y="38444"/>
                  <a:pt x="607333" y="756"/>
                  <a:pt x="358140" y="83820"/>
                </a:cubicBezTo>
                <a:cubicBezTo>
                  <a:pt x="350520" y="86360"/>
                  <a:pt x="342464" y="87848"/>
                  <a:pt x="335280" y="91440"/>
                </a:cubicBezTo>
                <a:cubicBezTo>
                  <a:pt x="311890" y="103135"/>
                  <a:pt x="288459" y="115034"/>
                  <a:pt x="266700" y="129540"/>
                </a:cubicBezTo>
                <a:cubicBezTo>
                  <a:pt x="157807" y="202135"/>
                  <a:pt x="269900" y="143180"/>
                  <a:pt x="190500" y="182880"/>
                </a:cubicBezTo>
                <a:cubicBezTo>
                  <a:pt x="115790" y="282493"/>
                  <a:pt x="208112" y="158224"/>
                  <a:pt x="152400" y="236220"/>
                </a:cubicBezTo>
                <a:cubicBezTo>
                  <a:pt x="145018" y="246554"/>
                  <a:pt x="137160" y="256540"/>
                  <a:pt x="129540" y="266700"/>
                </a:cubicBezTo>
                <a:cubicBezTo>
                  <a:pt x="110387" y="324159"/>
                  <a:pt x="136223" y="253334"/>
                  <a:pt x="106680" y="312420"/>
                </a:cubicBezTo>
                <a:cubicBezTo>
                  <a:pt x="100563" y="324654"/>
                  <a:pt x="96520" y="337820"/>
                  <a:pt x="91440" y="350520"/>
                </a:cubicBezTo>
                <a:cubicBezTo>
                  <a:pt x="77278" y="463817"/>
                  <a:pt x="88063" y="367315"/>
                  <a:pt x="76200" y="533400"/>
                </a:cubicBezTo>
                <a:cubicBezTo>
                  <a:pt x="74021" y="563908"/>
                  <a:pt x="74881" y="594910"/>
                  <a:pt x="68580" y="624840"/>
                </a:cubicBezTo>
                <a:cubicBezTo>
                  <a:pt x="64595" y="643769"/>
                  <a:pt x="53340" y="660400"/>
                  <a:pt x="45720" y="678180"/>
                </a:cubicBezTo>
                <a:cubicBezTo>
                  <a:pt x="43180" y="690880"/>
                  <a:pt x="41508" y="703785"/>
                  <a:pt x="38100" y="716280"/>
                </a:cubicBezTo>
                <a:cubicBezTo>
                  <a:pt x="27427" y="755413"/>
                  <a:pt x="21254" y="763742"/>
                  <a:pt x="7620" y="800100"/>
                </a:cubicBezTo>
                <a:cubicBezTo>
                  <a:pt x="4800" y="807621"/>
                  <a:pt x="2540" y="815340"/>
                  <a:pt x="0" y="822960"/>
                </a:cubicBezTo>
                <a:cubicBezTo>
                  <a:pt x="8038" y="871185"/>
                  <a:pt x="-7830" y="868680"/>
                  <a:pt x="15240" y="868680"/>
                </a:cubicBezTo>
              </a:path>
            </a:pathLst>
          </a:custGeom>
          <a:noFill/>
          <a:ln w="57150">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1A79F0-3821-8691-393C-A53C125E4C4A}"/>
              </a:ext>
            </a:extLst>
          </p:cNvPr>
          <p:cNvSpPr txBox="1"/>
          <p:nvPr/>
        </p:nvSpPr>
        <p:spPr>
          <a:xfrm rot="1462210">
            <a:off x="5305710" y="1207095"/>
            <a:ext cx="3840479" cy="892552"/>
          </a:xfrm>
          <a:prstGeom prst="rect">
            <a:avLst/>
          </a:prstGeom>
          <a:noFill/>
        </p:spPr>
        <p:txBody>
          <a:bodyPr wrap="square" rtlCol="0">
            <a:spAutoFit/>
          </a:bodyPr>
          <a:lstStyle/>
          <a:p>
            <a:r>
              <a:rPr lang="en-US" sz="2600">
                <a:solidFill>
                  <a:schemeClr val="accent2">
                    <a:lumMod val="75000"/>
                  </a:schemeClr>
                </a:solidFill>
              </a:rPr>
              <a:t>New off-channel/high flow</a:t>
            </a:r>
          </a:p>
        </p:txBody>
      </p:sp>
      <p:sp>
        <p:nvSpPr>
          <p:cNvPr id="10" name="Rectangle 9">
            <a:extLst>
              <a:ext uri="{FF2B5EF4-FFF2-40B4-BE49-F238E27FC236}">
                <a16:creationId xmlns:a16="http://schemas.microsoft.com/office/drawing/2014/main" id="{36D9C858-3A83-6B7C-391E-B31B6820EA7B}"/>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C53E1AC2-D1BF-7FE5-F4A1-39DC3ED96DC4}"/>
              </a:ext>
            </a:extLst>
          </p:cNvPr>
          <p:cNvSpPr txBox="1"/>
          <p:nvPr/>
        </p:nvSpPr>
        <p:spPr>
          <a:xfrm>
            <a:off x="2204193" y="3234948"/>
            <a:ext cx="2786907" cy="892552"/>
          </a:xfrm>
          <a:prstGeom prst="rect">
            <a:avLst/>
          </a:prstGeom>
          <a:noFill/>
        </p:spPr>
        <p:txBody>
          <a:bodyPr wrap="square" rtlCol="0">
            <a:spAutoFit/>
          </a:bodyPr>
          <a:lstStyle/>
          <a:p>
            <a:r>
              <a:rPr lang="en-US" sz="2600">
                <a:solidFill>
                  <a:srgbClr val="E70CD6"/>
                </a:solidFill>
              </a:rPr>
              <a:t>New 27.5’ wide x 39’ long bridge</a:t>
            </a:r>
          </a:p>
        </p:txBody>
      </p:sp>
      <p:sp>
        <p:nvSpPr>
          <p:cNvPr id="16" name="Title 2">
            <a:extLst>
              <a:ext uri="{FF2B5EF4-FFF2-40B4-BE49-F238E27FC236}">
                <a16:creationId xmlns:a16="http://schemas.microsoft.com/office/drawing/2014/main" id="{6EBC6357-C9BE-74A5-CEED-70C490440095}"/>
              </a:ext>
            </a:extLst>
          </p:cNvPr>
          <p:cNvSpPr>
            <a:spLocks noGrp="1"/>
          </p:cNvSpPr>
          <p:nvPr>
            <p:ph type="title"/>
          </p:nvPr>
        </p:nvSpPr>
        <p:spPr>
          <a:xfrm>
            <a:off x="609602" y="495300"/>
            <a:ext cx="3895725" cy="685800"/>
          </a:xfrm>
        </p:spPr>
        <p:txBody>
          <a:bodyPr/>
          <a:lstStyle/>
          <a:p>
            <a:r>
              <a:rPr lang="en-US">
                <a:solidFill>
                  <a:schemeClr val="tx1"/>
                </a:solidFill>
              </a:rPr>
              <a:t>Project Name Concept Map (example 2)</a:t>
            </a:r>
          </a:p>
        </p:txBody>
      </p:sp>
      <p:sp>
        <p:nvSpPr>
          <p:cNvPr id="17" name="Freeform: Shape 16">
            <a:extLst>
              <a:ext uri="{FF2B5EF4-FFF2-40B4-BE49-F238E27FC236}">
                <a16:creationId xmlns:a16="http://schemas.microsoft.com/office/drawing/2014/main" id="{2C5684C8-4398-395B-9A92-89C3228E51EF}"/>
              </a:ext>
            </a:extLst>
          </p:cNvPr>
          <p:cNvSpPr/>
          <p:nvPr/>
        </p:nvSpPr>
        <p:spPr>
          <a:xfrm>
            <a:off x="4495800" y="4057650"/>
            <a:ext cx="952500" cy="139700"/>
          </a:xfrm>
          <a:custGeom>
            <a:avLst/>
            <a:gdLst>
              <a:gd name="connsiteX0" fmla="*/ 0 w 952500"/>
              <a:gd name="connsiteY0" fmla="*/ 139700 h 139700"/>
              <a:gd name="connsiteX1" fmla="*/ 711200 w 952500"/>
              <a:gd name="connsiteY1" fmla="*/ 139700 h 139700"/>
              <a:gd name="connsiteX2" fmla="*/ 952500 w 952500"/>
              <a:gd name="connsiteY2" fmla="*/ 0 h 139700"/>
            </a:gdLst>
            <a:ahLst/>
            <a:cxnLst>
              <a:cxn ang="0">
                <a:pos x="connsiteX0" y="connsiteY0"/>
              </a:cxn>
              <a:cxn ang="0">
                <a:pos x="connsiteX1" y="connsiteY1"/>
              </a:cxn>
              <a:cxn ang="0">
                <a:pos x="connsiteX2" y="connsiteY2"/>
              </a:cxn>
            </a:cxnLst>
            <a:rect l="l" t="t" r="r" b="b"/>
            <a:pathLst>
              <a:path w="952500" h="139700">
                <a:moveTo>
                  <a:pt x="0" y="139700"/>
                </a:moveTo>
                <a:lnTo>
                  <a:pt x="711200" y="139700"/>
                </a:lnTo>
                <a:lnTo>
                  <a:pt x="952500" y="0"/>
                </a:lnTo>
              </a:path>
            </a:pathLst>
          </a:custGeom>
          <a:noFill/>
          <a:ln w="76200">
            <a:solidFill>
              <a:srgbClr val="E70CD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7F56AA5-DA74-FA52-5AD7-472D3D35F377}"/>
              </a:ext>
            </a:extLst>
          </p:cNvPr>
          <p:cNvSpPr/>
          <p:nvPr/>
        </p:nvSpPr>
        <p:spPr>
          <a:xfrm>
            <a:off x="4521200" y="4876800"/>
            <a:ext cx="939800" cy="127000"/>
          </a:xfrm>
          <a:custGeom>
            <a:avLst/>
            <a:gdLst>
              <a:gd name="connsiteX0" fmla="*/ 0 w 939800"/>
              <a:gd name="connsiteY0" fmla="*/ 6350 h 127000"/>
              <a:gd name="connsiteX1" fmla="*/ 723900 w 939800"/>
              <a:gd name="connsiteY1" fmla="*/ 0 h 127000"/>
              <a:gd name="connsiteX2" fmla="*/ 939800 w 939800"/>
              <a:gd name="connsiteY2" fmla="*/ 127000 h 127000"/>
            </a:gdLst>
            <a:ahLst/>
            <a:cxnLst>
              <a:cxn ang="0">
                <a:pos x="connsiteX0" y="connsiteY0"/>
              </a:cxn>
              <a:cxn ang="0">
                <a:pos x="connsiteX1" y="connsiteY1"/>
              </a:cxn>
              <a:cxn ang="0">
                <a:pos x="connsiteX2" y="connsiteY2"/>
              </a:cxn>
            </a:cxnLst>
            <a:rect l="l" t="t" r="r" b="b"/>
            <a:pathLst>
              <a:path w="939800" h="127000">
                <a:moveTo>
                  <a:pt x="0" y="6350"/>
                </a:moveTo>
                <a:lnTo>
                  <a:pt x="723900" y="0"/>
                </a:lnTo>
                <a:lnTo>
                  <a:pt x="939800" y="127000"/>
                </a:lnTo>
              </a:path>
            </a:pathLst>
          </a:custGeom>
          <a:noFill/>
          <a:ln w="76200">
            <a:solidFill>
              <a:srgbClr val="E70CD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 Placeholder 1">
            <a:extLst>
              <a:ext uri="{FF2B5EF4-FFF2-40B4-BE49-F238E27FC236}">
                <a16:creationId xmlns:a16="http://schemas.microsoft.com/office/drawing/2014/main" id="{84C71E99-CDBE-30C2-50EE-2C4147621879}"/>
              </a:ext>
            </a:extLst>
          </p:cNvPr>
          <p:cNvSpPr>
            <a:spLocks noGrp="1"/>
          </p:cNvSpPr>
          <p:nvPr>
            <p:ph type="body" sz="quarter" idx="10"/>
          </p:nvPr>
        </p:nvSpPr>
        <p:spPr>
          <a:xfrm>
            <a:off x="9044768" y="709846"/>
            <a:ext cx="3147232" cy="4267200"/>
          </a:xfrm>
        </p:spPr>
        <p:txBody>
          <a:bodyPr/>
          <a:lstStyle/>
          <a:p>
            <a:r>
              <a:rPr lang="en-US"/>
              <a:t>List main actions here, e.g., size of bridge, number of log structures, status of current crossing (culvert size, passing percentage)</a:t>
            </a:r>
          </a:p>
          <a:p>
            <a:endParaRPr lang="en-US"/>
          </a:p>
        </p:txBody>
      </p:sp>
      <p:sp>
        <p:nvSpPr>
          <p:cNvPr id="3" name="TextBox 2">
            <a:extLst>
              <a:ext uri="{FF2B5EF4-FFF2-40B4-BE49-F238E27FC236}">
                <a16:creationId xmlns:a16="http://schemas.microsoft.com/office/drawing/2014/main" id="{1AC87190-CB48-E771-0EB0-9F04051D0479}"/>
              </a:ext>
            </a:extLst>
          </p:cNvPr>
          <p:cNvSpPr txBox="1"/>
          <p:nvPr/>
        </p:nvSpPr>
        <p:spPr>
          <a:xfrm rot="1419732">
            <a:off x="65859" y="4423047"/>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2126866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DC55E41E-B8D7-A2AD-BBD0-E6159D92C7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17875"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7F1BAA4-BFBB-19F1-A70C-4C6DB6F99B80}"/>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BEA4978F-E834-F5EF-4FEC-58040CA55BF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14764" y="3262773"/>
            <a:ext cx="2621622" cy="3338896"/>
          </a:xfrm>
          <a:prstGeom prst="rect">
            <a:avLst/>
          </a:prstGeom>
        </p:spPr>
      </p:pic>
      <p:sp>
        <p:nvSpPr>
          <p:cNvPr id="5" name="Title 2">
            <a:extLst>
              <a:ext uri="{FF2B5EF4-FFF2-40B4-BE49-F238E27FC236}">
                <a16:creationId xmlns:a16="http://schemas.microsoft.com/office/drawing/2014/main" id="{B0ED4430-01F6-635B-5E7A-198FBB873CBB}"/>
              </a:ext>
            </a:extLst>
          </p:cNvPr>
          <p:cNvSpPr txBox="1">
            <a:spLocks/>
          </p:cNvSpPr>
          <p:nvPr/>
        </p:nvSpPr>
        <p:spPr>
          <a:xfrm>
            <a:off x="133352" y="485775"/>
            <a:ext cx="3895725" cy="685800"/>
          </a:xfrm>
          <a:prstGeom prst="rect">
            <a:avLst/>
          </a:prstGeom>
        </p:spPr>
        <p:txBody>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r>
              <a:rPr lang="en-US">
                <a:solidFill>
                  <a:schemeClr val="tx1"/>
                </a:solidFill>
              </a:rPr>
              <a:t>Project Name Concept Map (example 3)</a:t>
            </a:r>
          </a:p>
        </p:txBody>
      </p:sp>
      <p:sp>
        <p:nvSpPr>
          <p:cNvPr id="3" name="TextBox 2">
            <a:extLst>
              <a:ext uri="{FF2B5EF4-FFF2-40B4-BE49-F238E27FC236}">
                <a16:creationId xmlns:a16="http://schemas.microsoft.com/office/drawing/2014/main" id="{B926B437-5B90-22A9-2270-C8C040850D29}"/>
              </a:ext>
            </a:extLst>
          </p:cNvPr>
          <p:cNvSpPr txBox="1"/>
          <p:nvPr/>
        </p:nvSpPr>
        <p:spPr>
          <a:xfrm rot="1419732">
            <a:off x="714439" y="4195488"/>
            <a:ext cx="3722622" cy="1107996"/>
          </a:xfrm>
          <a:prstGeom prst="rect">
            <a:avLst/>
          </a:prstGeom>
          <a:noFill/>
        </p:spPr>
        <p:txBody>
          <a:bodyPr wrap="none" rtlCol="0">
            <a:spAutoFit/>
          </a:bodyPr>
          <a:lstStyle/>
          <a:p>
            <a:r>
              <a:rPr lang="en-US" sz="6600">
                <a:solidFill>
                  <a:srgbClr val="212121"/>
                </a:solidFill>
              </a:rPr>
              <a:t>EXAMPLE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B41A-3547-60D1-0A34-D6C8089E3377}"/>
              </a:ext>
            </a:extLst>
          </p:cNvPr>
          <p:cNvSpPr>
            <a:spLocks noGrp="1"/>
          </p:cNvSpPr>
          <p:nvPr>
            <p:ph type="title"/>
          </p:nvPr>
        </p:nvSpPr>
        <p:spPr>
          <a:xfrm>
            <a:off x="123825" y="762000"/>
            <a:ext cx="3019425" cy="685800"/>
          </a:xfrm>
        </p:spPr>
        <p:txBody>
          <a:bodyPr/>
          <a:lstStyle/>
          <a:p>
            <a:r>
              <a:rPr lang="en-US">
                <a:solidFill>
                  <a:schemeClr val="tx1"/>
                </a:solidFill>
              </a:rPr>
              <a:t>Project Name: Site photos (encouraged!)</a:t>
            </a:r>
            <a:br>
              <a:rPr lang="en-US">
                <a:solidFill>
                  <a:schemeClr val="tx1"/>
                </a:solidFill>
              </a:rPr>
            </a:br>
            <a:r>
              <a:rPr lang="en-US">
                <a:solidFill>
                  <a:schemeClr val="tx1"/>
                </a:solidFill>
              </a:rPr>
              <a:t>example 1</a:t>
            </a:r>
            <a:br>
              <a:rPr lang="en-US">
                <a:solidFill>
                  <a:schemeClr val="tx1"/>
                </a:solidFill>
              </a:rPr>
            </a:br>
            <a:endParaRPr lang="en-US"/>
          </a:p>
        </p:txBody>
      </p:sp>
      <p:pic>
        <p:nvPicPr>
          <p:cNvPr id="4" name="Picture 3">
            <a:extLst>
              <a:ext uri="{FF2B5EF4-FFF2-40B4-BE49-F238E27FC236}">
                <a16:creationId xmlns:a16="http://schemas.microsoft.com/office/drawing/2014/main" id="{F974CE7D-2A80-E256-9057-561D585DC9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5650" y="145999"/>
            <a:ext cx="8896350" cy="6712001"/>
          </a:xfrm>
          <a:prstGeom prst="rect">
            <a:avLst/>
          </a:prstGeom>
        </p:spPr>
      </p:pic>
      <p:sp>
        <p:nvSpPr>
          <p:cNvPr id="3" name="TextBox 2">
            <a:extLst>
              <a:ext uri="{FF2B5EF4-FFF2-40B4-BE49-F238E27FC236}">
                <a16:creationId xmlns:a16="http://schemas.microsoft.com/office/drawing/2014/main" id="{F472166F-838B-983E-67A1-1C900ECE1839}"/>
              </a:ext>
            </a:extLst>
          </p:cNvPr>
          <p:cNvSpPr txBox="1"/>
          <p:nvPr/>
        </p:nvSpPr>
        <p:spPr>
          <a:xfrm rot="1419732">
            <a:off x="7684198" y="4728125"/>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408834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B41A-3547-60D1-0A34-D6C8089E3377}"/>
              </a:ext>
            </a:extLst>
          </p:cNvPr>
          <p:cNvSpPr>
            <a:spLocks noGrp="1"/>
          </p:cNvSpPr>
          <p:nvPr>
            <p:ph type="title"/>
          </p:nvPr>
        </p:nvSpPr>
        <p:spPr>
          <a:xfrm>
            <a:off x="123825" y="762000"/>
            <a:ext cx="3019425" cy="685800"/>
          </a:xfrm>
        </p:spPr>
        <p:txBody>
          <a:bodyPr/>
          <a:lstStyle/>
          <a:p>
            <a:r>
              <a:rPr lang="en-US">
                <a:solidFill>
                  <a:schemeClr val="tx1"/>
                </a:solidFill>
              </a:rPr>
              <a:t>Project Name: Site photos (encouraged!)</a:t>
            </a:r>
            <a:br>
              <a:rPr lang="en-US">
                <a:solidFill>
                  <a:schemeClr val="tx1"/>
                </a:solidFill>
              </a:rPr>
            </a:br>
            <a:r>
              <a:rPr lang="en-US">
                <a:solidFill>
                  <a:schemeClr val="tx1"/>
                </a:solidFill>
              </a:rPr>
              <a:t>example 2</a:t>
            </a:r>
            <a:br>
              <a:rPr lang="en-US">
                <a:solidFill>
                  <a:schemeClr val="tx1"/>
                </a:solidFill>
              </a:rPr>
            </a:br>
            <a:endParaRPr lang="en-US"/>
          </a:p>
        </p:txBody>
      </p:sp>
      <p:pic>
        <p:nvPicPr>
          <p:cNvPr id="3" name="Picture 2">
            <a:extLst>
              <a:ext uri="{FF2B5EF4-FFF2-40B4-BE49-F238E27FC236}">
                <a16:creationId xmlns:a16="http://schemas.microsoft.com/office/drawing/2014/main" id="{7F6B1FEF-F53A-CF5A-38A4-577E8A5349C0}"/>
              </a:ext>
            </a:extLst>
          </p:cNvPr>
          <p:cNvPicPr>
            <a:picLocks noChangeAspect="1"/>
          </p:cNvPicPr>
          <p:nvPr/>
        </p:nvPicPr>
        <p:blipFill>
          <a:blip r:embed="rId3"/>
          <a:stretch>
            <a:fillRect/>
          </a:stretch>
        </p:blipFill>
        <p:spPr>
          <a:xfrm>
            <a:off x="3924301" y="400489"/>
            <a:ext cx="8162922" cy="6238436"/>
          </a:xfrm>
          <a:prstGeom prst="rect">
            <a:avLst/>
          </a:prstGeom>
        </p:spPr>
      </p:pic>
      <p:sp>
        <p:nvSpPr>
          <p:cNvPr id="5" name="TextBox 4">
            <a:extLst>
              <a:ext uri="{FF2B5EF4-FFF2-40B4-BE49-F238E27FC236}">
                <a16:creationId xmlns:a16="http://schemas.microsoft.com/office/drawing/2014/main" id="{9F0BCF31-E9A0-E2C0-D6A6-C04AD1798E32}"/>
              </a:ext>
            </a:extLst>
          </p:cNvPr>
          <p:cNvSpPr txBox="1"/>
          <p:nvPr/>
        </p:nvSpPr>
        <p:spPr>
          <a:xfrm>
            <a:off x="3924301" y="6146482"/>
            <a:ext cx="6829425" cy="492443"/>
          </a:xfrm>
          <a:prstGeom prst="rect">
            <a:avLst/>
          </a:prstGeom>
          <a:solidFill>
            <a:schemeClr val="bg1"/>
          </a:solidFill>
        </p:spPr>
        <p:txBody>
          <a:bodyPr wrap="square" rtlCol="0">
            <a:spAutoFit/>
          </a:bodyPr>
          <a:lstStyle/>
          <a:p>
            <a:r>
              <a:rPr lang="en-US" sz="2600"/>
              <a:t>View of the outlet of the existing structure</a:t>
            </a:r>
          </a:p>
        </p:txBody>
      </p:sp>
      <p:sp>
        <p:nvSpPr>
          <p:cNvPr id="4" name="TextBox 3">
            <a:extLst>
              <a:ext uri="{FF2B5EF4-FFF2-40B4-BE49-F238E27FC236}">
                <a16:creationId xmlns:a16="http://schemas.microsoft.com/office/drawing/2014/main" id="{E1CD08CA-CFAB-220F-3EB2-02E748E97BD0}"/>
              </a:ext>
            </a:extLst>
          </p:cNvPr>
          <p:cNvSpPr txBox="1"/>
          <p:nvPr/>
        </p:nvSpPr>
        <p:spPr>
          <a:xfrm rot="1419732">
            <a:off x="4422838" y="4538539"/>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295741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BA28DF-E88C-DFAF-7B06-DF51EC69604F}"/>
              </a:ext>
            </a:extLst>
          </p:cNvPr>
          <p:cNvSpPr txBox="1">
            <a:spLocks/>
          </p:cNvSpPr>
          <p:nvPr/>
        </p:nvSpPr>
        <p:spPr>
          <a:xfrm>
            <a:off x="85724" y="219075"/>
            <a:ext cx="12001498" cy="685800"/>
          </a:xfrm>
          <a:prstGeom prst="rect">
            <a:avLst/>
          </a:prstGeom>
        </p:spPr>
        <p:txBody>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r>
              <a:rPr lang="en-US"/>
              <a:t>Project Title</a:t>
            </a:r>
          </a:p>
        </p:txBody>
      </p:sp>
      <p:sp>
        <p:nvSpPr>
          <p:cNvPr id="8" name="Text Placeholder 7">
            <a:extLst>
              <a:ext uri="{FF2B5EF4-FFF2-40B4-BE49-F238E27FC236}">
                <a16:creationId xmlns:a16="http://schemas.microsoft.com/office/drawing/2014/main" id="{58B9C274-2622-93F2-E843-746CF62AEAAC}"/>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A7A097E-DD26-F93E-623E-3F653635FCD3}"/>
              </a:ext>
            </a:extLst>
          </p:cNvPr>
          <p:cNvSpPr>
            <a:spLocks noGrp="1"/>
          </p:cNvSpPr>
          <p:nvPr>
            <p:ph type="body" sz="quarter" idx="10"/>
          </p:nvPr>
        </p:nvSpPr>
        <p:spPr>
          <a:xfrm>
            <a:off x="609601" y="3276600"/>
            <a:ext cx="11477621" cy="914400"/>
          </a:xfrm>
        </p:spPr>
        <p:txBody>
          <a:bodyPr/>
          <a:lstStyle/>
          <a:p>
            <a:r>
              <a:rPr lang="en-US" sz="5400"/>
              <a:t>Project Name (Stream </a:t>
            </a:r>
            <a:r>
              <a:rPr lang="en-US" sz="5400" err="1"/>
              <a:t>name_Location_Type_Phase</a:t>
            </a:r>
            <a:r>
              <a:rPr lang="en-US" sz="5400"/>
              <a:t>)</a:t>
            </a:r>
          </a:p>
        </p:txBody>
      </p:sp>
      <p:sp>
        <p:nvSpPr>
          <p:cNvPr id="7" name="Text Placeholder 6">
            <a:extLst>
              <a:ext uri="{FF2B5EF4-FFF2-40B4-BE49-F238E27FC236}">
                <a16:creationId xmlns:a16="http://schemas.microsoft.com/office/drawing/2014/main" id="{AA8BE6F7-C2AF-2F73-B69B-7EA81EDA850A}"/>
              </a:ext>
            </a:extLst>
          </p:cNvPr>
          <p:cNvSpPr>
            <a:spLocks noGrp="1"/>
          </p:cNvSpPr>
          <p:nvPr>
            <p:ph type="body" sz="quarter" idx="11"/>
          </p:nvPr>
        </p:nvSpPr>
        <p:spPr/>
        <p:txBody>
          <a:bodyPr/>
          <a:lstStyle/>
          <a:p>
            <a:r>
              <a:rPr lang="en-US"/>
              <a:t>Presented by: (names and Org)</a:t>
            </a:r>
          </a:p>
        </p:txBody>
      </p:sp>
    </p:spTree>
    <p:extLst>
      <p:ext uri="{BB962C8B-B14F-4D97-AF65-F5344CB8AC3E}">
        <p14:creationId xmlns:p14="http://schemas.microsoft.com/office/powerpoint/2010/main" val="54625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B41A-3547-60D1-0A34-D6C8089E3377}"/>
              </a:ext>
            </a:extLst>
          </p:cNvPr>
          <p:cNvSpPr>
            <a:spLocks noGrp="1"/>
          </p:cNvSpPr>
          <p:nvPr>
            <p:ph type="title"/>
          </p:nvPr>
        </p:nvSpPr>
        <p:spPr>
          <a:xfrm>
            <a:off x="123825" y="762000"/>
            <a:ext cx="3019425" cy="685800"/>
          </a:xfrm>
        </p:spPr>
        <p:txBody>
          <a:bodyPr/>
          <a:lstStyle/>
          <a:p>
            <a:r>
              <a:rPr lang="en-US">
                <a:solidFill>
                  <a:schemeClr val="tx1"/>
                </a:solidFill>
              </a:rPr>
              <a:t>Project Name: Site photos (encouraged!)</a:t>
            </a:r>
            <a:br>
              <a:rPr lang="en-US">
                <a:solidFill>
                  <a:schemeClr val="tx1"/>
                </a:solidFill>
              </a:rPr>
            </a:br>
            <a:r>
              <a:rPr lang="en-US">
                <a:solidFill>
                  <a:schemeClr val="tx1"/>
                </a:solidFill>
              </a:rPr>
              <a:t>example 3</a:t>
            </a:r>
            <a:br>
              <a:rPr lang="en-US">
                <a:solidFill>
                  <a:schemeClr val="tx1"/>
                </a:solidFill>
              </a:rPr>
            </a:br>
            <a:endParaRPr lang="en-US"/>
          </a:p>
        </p:txBody>
      </p:sp>
      <p:pic>
        <p:nvPicPr>
          <p:cNvPr id="4" name="Picture 3">
            <a:extLst>
              <a:ext uri="{FF2B5EF4-FFF2-40B4-BE49-F238E27FC236}">
                <a16:creationId xmlns:a16="http://schemas.microsoft.com/office/drawing/2014/main" id="{D8D00627-7A5A-409A-5475-5640E1CBC449}"/>
              </a:ext>
            </a:extLst>
          </p:cNvPr>
          <p:cNvPicPr>
            <a:picLocks noChangeAspect="1"/>
          </p:cNvPicPr>
          <p:nvPr/>
        </p:nvPicPr>
        <p:blipFill>
          <a:blip r:embed="rId3"/>
          <a:stretch>
            <a:fillRect/>
          </a:stretch>
        </p:blipFill>
        <p:spPr>
          <a:xfrm>
            <a:off x="3374027" y="409575"/>
            <a:ext cx="8457542" cy="5867870"/>
          </a:xfrm>
          <a:prstGeom prst="rect">
            <a:avLst/>
          </a:prstGeom>
        </p:spPr>
      </p:pic>
      <p:sp>
        <p:nvSpPr>
          <p:cNvPr id="3" name="TextBox 2">
            <a:extLst>
              <a:ext uri="{FF2B5EF4-FFF2-40B4-BE49-F238E27FC236}">
                <a16:creationId xmlns:a16="http://schemas.microsoft.com/office/drawing/2014/main" id="{2A73E3BC-982A-6648-584D-B2C5004FE7B9}"/>
              </a:ext>
            </a:extLst>
          </p:cNvPr>
          <p:cNvSpPr txBox="1"/>
          <p:nvPr/>
        </p:nvSpPr>
        <p:spPr>
          <a:xfrm rot="1419732">
            <a:off x="6820599" y="4535039"/>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82277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EFF0320-06DE-323F-DA8F-75B2947D4C90}"/>
              </a:ext>
            </a:extLst>
          </p:cNvPr>
          <p:cNvSpPr txBox="1">
            <a:spLocks/>
          </p:cNvSpPr>
          <p:nvPr/>
        </p:nvSpPr>
        <p:spPr>
          <a:xfrm>
            <a:off x="1046858" y="193131"/>
            <a:ext cx="10525125" cy="685800"/>
          </a:xfrm>
          <a:prstGeom prst="rect">
            <a:avLst/>
          </a:prstGeom>
        </p:spPr>
        <p:txBody>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r>
              <a:rPr lang="en-US"/>
              <a:t>Project Title: Project Partnerships</a:t>
            </a:r>
          </a:p>
        </p:txBody>
      </p:sp>
      <p:sp>
        <p:nvSpPr>
          <p:cNvPr id="4" name="TextBox 3">
            <a:extLst>
              <a:ext uri="{FF2B5EF4-FFF2-40B4-BE49-F238E27FC236}">
                <a16:creationId xmlns:a16="http://schemas.microsoft.com/office/drawing/2014/main" id="{32EF6DA6-7D78-68B4-FEED-E259B45B8E5F}"/>
              </a:ext>
            </a:extLst>
          </p:cNvPr>
          <p:cNvSpPr txBox="1"/>
          <p:nvPr/>
        </p:nvSpPr>
        <p:spPr>
          <a:xfrm>
            <a:off x="2739682" y="1904386"/>
            <a:ext cx="7814017" cy="2893100"/>
          </a:xfrm>
          <a:prstGeom prst="rect">
            <a:avLst/>
          </a:prstGeom>
          <a:noFill/>
        </p:spPr>
        <p:txBody>
          <a:bodyPr wrap="square">
            <a:spAutoFit/>
          </a:bodyPr>
          <a:lstStyle/>
          <a:p>
            <a:r>
              <a:rPr lang="en-US" sz="2600" b="0" i="0" u="none" strike="noStrike">
                <a:solidFill>
                  <a:srgbClr val="000000"/>
                </a:solidFill>
                <a:effectLst/>
                <a:latin typeface="+mj-lt"/>
              </a:rPr>
              <a:t>List any project partnerships and their relationship to this project, including:</a:t>
            </a:r>
          </a:p>
          <a:p>
            <a:pPr marL="457200" indent="-457200">
              <a:buFont typeface="Arial" panose="020B0604020202020204" pitchFamily="34" charset="0"/>
              <a:buChar char="•"/>
            </a:pPr>
            <a:r>
              <a:rPr lang="en-US" sz="2600">
                <a:solidFill>
                  <a:srgbClr val="000000"/>
                </a:solidFill>
                <a:latin typeface="+mj-lt"/>
              </a:rPr>
              <a:t>Co-sponsors</a:t>
            </a:r>
          </a:p>
          <a:p>
            <a:pPr marL="457200" indent="-457200">
              <a:buFont typeface="Arial" panose="020B0604020202020204" pitchFamily="34" charset="0"/>
              <a:buChar char="•"/>
            </a:pPr>
            <a:r>
              <a:rPr lang="en-US" sz="2600" b="0" i="0" u="none" strike="noStrike">
                <a:solidFill>
                  <a:srgbClr val="000000"/>
                </a:solidFill>
                <a:effectLst/>
                <a:latin typeface="+mj-lt"/>
              </a:rPr>
              <a:t>Supplemental funding/ shared resources</a:t>
            </a:r>
          </a:p>
          <a:p>
            <a:pPr marL="457200" indent="-457200">
              <a:buFont typeface="Arial" panose="020B0604020202020204" pitchFamily="34" charset="0"/>
              <a:buChar char="•"/>
            </a:pPr>
            <a:r>
              <a:rPr lang="en-US" sz="2600" b="0" i="0" u="none" strike="noStrike">
                <a:solidFill>
                  <a:srgbClr val="000000"/>
                </a:solidFill>
                <a:effectLst/>
                <a:latin typeface="+mj-lt"/>
              </a:rPr>
              <a:t>organizations participating in project development workshops/ planning efforts</a:t>
            </a:r>
          </a:p>
          <a:p>
            <a:pPr marL="457200" indent="-457200">
              <a:buFont typeface="Arial" panose="020B0604020202020204" pitchFamily="34" charset="0"/>
              <a:buChar char="•"/>
            </a:pPr>
            <a:r>
              <a:rPr lang="en-US" sz="2600">
                <a:solidFill>
                  <a:srgbClr val="000000"/>
                </a:solidFill>
                <a:latin typeface="+mj-lt"/>
              </a:rPr>
              <a:t>Other coordination</a:t>
            </a:r>
            <a:endParaRPr lang="en-US" sz="2600">
              <a:latin typeface="+mj-lt"/>
            </a:endParaRPr>
          </a:p>
        </p:txBody>
      </p:sp>
    </p:spTree>
    <p:extLst>
      <p:ext uri="{BB962C8B-B14F-4D97-AF65-F5344CB8AC3E}">
        <p14:creationId xmlns:p14="http://schemas.microsoft.com/office/powerpoint/2010/main" val="386038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50E947-93AF-F40B-C890-163A9ADC7C92}"/>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extBox 1">
            <a:extLst>
              <a:ext uri="{FF2B5EF4-FFF2-40B4-BE49-F238E27FC236}">
                <a16:creationId xmlns:a16="http://schemas.microsoft.com/office/drawing/2014/main" id="{C5A88BE6-5D8A-01B9-E555-15BB4DFD7D69}"/>
              </a:ext>
            </a:extLst>
          </p:cNvPr>
          <p:cNvSpPr txBox="1"/>
          <p:nvPr/>
        </p:nvSpPr>
        <p:spPr>
          <a:xfrm>
            <a:off x="161193" y="545705"/>
            <a:ext cx="7863840" cy="5632311"/>
          </a:xfrm>
          <a:prstGeom prst="rect">
            <a:avLst/>
          </a:prstGeom>
          <a:solidFill>
            <a:schemeClr val="bg1"/>
          </a:solidFill>
        </p:spPr>
        <p:txBody>
          <a:bodyPr wrap="square" rtlCol="0">
            <a:spAutoFit/>
          </a:bodyPr>
          <a:lstStyle/>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What is the overall goal of this project? Distinguish between long term outcomes (“increased shade from planted trees”) and more immediate outcomes (“</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How are the proposed projects actions in line with ASRP priorities? Refer to ASRP priority areas and actions tables</a:t>
            </a:r>
          </a:p>
          <a:p>
            <a:endParaRPr lang="en-US"/>
          </a:p>
          <a:p>
            <a:pPr marL="457200" indent="-457200">
              <a:buFont typeface="Arial" panose="020B0604020202020204" pitchFamily="34" charset="0"/>
              <a:buChar char="•"/>
            </a:pPr>
            <a:r>
              <a:rPr lang="en-US"/>
              <a:t>Include the following metrics with specified phase (planning, design, construction):</a:t>
            </a:r>
          </a:p>
          <a:p>
            <a:pPr marL="914400" lvl="1" indent="-457200">
              <a:buFont typeface="Arial" panose="020B0604020202020204" pitchFamily="34" charset="0"/>
              <a:buChar char="•"/>
            </a:pPr>
            <a:r>
              <a:rPr lang="en-US"/>
              <a:t>Landowners/interested parties contacted</a:t>
            </a:r>
          </a:p>
          <a:p>
            <a:pPr marL="914400" lvl="1" indent="-457200">
              <a:buFont typeface="Arial" panose="020B0604020202020204" pitchFamily="34" charset="0"/>
              <a:buChar char="•"/>
            </a:pPr>
            <a:r>
              <a:rPr lang="en-US"/>
              <a:t>Miles of instream habitat restored</a:t>
            </a:r>
          </a:p>
          <a:p>
            <a:pPr marL="914400" lvl="1" indent="-457200">
              <a:buFont typeface="Arial" panose="020B0604020202020204" pitchFamily="34" charset="0"/>
              <a:buChar char="•"/>
            </a:pPr>
            <a:r>
              <a:rPr lang="en-US"/>
              <a:t>River miles made accessible to fish</a:t>
            </a:r>
          </a:p>
          <a:p>
            <a:pPr marL="914400" lvl="1" indent="-457200">
              <a:buFont typeface="Arial" panose="020B0604020202020204" pitchFamily="34" charset="0"/>
              <a:buChar char="•"/>
            </a:pPr>
            <a:r>
              <a:rPr lang="en-US"/>
              <a:t>Acres of invasive species removed/treated</a:t>
            </a:r>
          </a:p>
          <a:p>
            <a:pPr marL="914400" lvl="1" indent="-457200">
              <a:buFont typeface="Arial" panose="020B0604020202020204" pitchFamily="34" charset="0"/>
              <a:buChar char="•"/>
            </a:pPr>
            <a:r>
              <a:rPr lang="en-US"/>
              <a:t>Acres of riparian plantings</a:t>
            </a:r>
          </a:p>
          <a:p>
            <a:pPr marL="914400" lvl="1" indent="-457200">
              <a:buFont typeface="Arial" panose="020B0604020202020204" pitchFamily="34" charset="0"/>
              <a:buChar char="•"/>
            </a:pPr>
            <a:r>
              <a:rPr lang="en-US"/>
              <a:t>Acres of protection</a:t>
            </a:r>
          </a:p>
          <a:p>
            <a:pPr marL="914400" lvl="1" indent="-457200">
              <a:buFont typeface="Arial" panose="020B0604020202020204" pitchFamily="34" charset="0"/>
              <a:buChar char="•"/>
            </a:pPr>
            <a:r>
              <a:rPr lang="en-US"/>
              <a:t>Acres/square miles considered in planning projects</a:t>
            </a:r>
          </a:p>
          <a:p>
            <a:pPr marL="914400" lvl="1" indent="-457200">
              <a:buFont typeface="Arial" panose="020B0604020202020204" pitchFamily="34" charset="0"/>
              <a:buChar char="•"/>
            </a:pPr>
            <a:r>
              <a:rPr lang="en-US"/>
              <a:t>Workshops/outreach events held</a:t>
            </a:r>
          </a:p>
          <a:p>
            <a:pPr marL="914400" lvl="1"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sp>
        <p:nvSpPr>
          <p:cNvPr id="4" name="Title 2">
            <a:extLst>
              <a:ext uri="{FF2B5EF4-FFF2-40B4-BE49-F238E27FC236}">
                <a16:creationId xmlns:a16="http://schemas.microsoft.com/office/drawing/2014/main" id="{B9780D44-7B6E-9526-D8C3-5D4E0B723AEC}"/>
              </a:ext>
            </a:extLst>
          </p:cNvPr>
          <p:cNvSpPr txBox="1">
            <a:spLocks/>
          </p:cNvSpPr>
          <p:nvPr/>
        </p:nvSpPr>
        <p:spPr>
          <a:xfrm>
            <a:off x="85724" y="219075"/>
            <a:ext cx="12001498" cy="685800"/>
          </a:xfrm>
          <a:prstGeom prst="rect">
            <a:avLst/>
          </a:prstGeom>
        </p:spPr>
        <p:txBody>
          <a:bodyPr vert="horz" lIns="0" tIns="45720" rIns="0" bIns="45720" rtlCol="0" anchor="t" anchorCtr="0">
            <a:noAutofit/>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endParaRPr lang="en-US"/>
          </a:p>
        </p:txBody>
      </p:sp>
      <p:sp>
        <p:nvSpPr>
          <p:cNvPr id="3" name="Title 2">
            <a:extLst>
              <a:ext uri="{FF2B5EF4-FFF2-40B4-BE49-F238E27FC236}">
                <a16:creationId xmlns:a16="http://schemas.microsoft.com/office/drawing/2014/main" id="{C3DE81B4-2ADE-6894-8962-F605F4E09CE0}"/>
              </a:ext>
            </a:extLst>
          </p:cNvPr>
          <p:cNvSpPr>
            <a:spLocks noGrp="1"/>
          </p:cNvSpPr>
          <p:nvPr>
            <p:ph type="title"/>
          </p:nvPr>
        </p:nvSpPr>
        <p:spPr>
          <a:xfrm>
            <a:off x="190500" y="114308"/>
            <a:ext cx="11811000" cy="685800"/>
          </a:xfrm>
        </p:spPr>
        <p:txBody>
          <a:bodyPr/>
          <a:lstStyle/>
          <a:p>
            <a:pPr algn="ctr"/>
            <a:r>
              <a:rPr lang="en-US"/>
              <a:t>Project Title : Outcomes</a:t>
            </a:r>
          </a:p>
        </p:txBody>
      </p:sp>
      <p:sp>
        <p:nvSpPr>
          <p:cNvPr id="6" name="TextBox 5">
            <a:extLst>
              <a:ext uri="{FF2B5EF4-FFF2-40B4-BE49-F238E27FC236}">
                <a16:creationId xmlns:a16="http://schemas.microsoft.com/office/drawing/2014/main" id="{8F0DB5C0-0F29-A577-ADA3-EB98DEE04289}"/>
              </a:ext>
            </a:extLst>
          </p:cNvPr>
          <p:cNvSpPr txBox="1"/>
          <p:nvPr/>
        </p:nvSpPr>
        <p:spPr>
          <a:xfrm>
            <a:off x="8539089" y="2546252"/>
            <a:ext cx="3462411" cy="707886"/>
          </a:xfrm>
          <a:prstGeom prst="rect">
            <a:avLst/>
          </a:prstGeom>
          <a:noFill/>
        </p:spPr>
        <p:txBody>
          <a:bodyPr wrap="square" rtlCol="0">
            <a:spAutoFit/>
          </a:bodyPr>
          <a:lstStyle/>
          <a:p>
            <a:r>
              <a:rPr lang="en-US" sz="2000"/>
              <a:t>Helpful to include a photo if one is available or a map</a:t>
            </a:r>
          </a:p>
        </p:txBody>
      </p:sp>
    </p:spTree>
    <p:extLst>
      <p:ext uri="{BB962C8B-B14F-4D97-AF65-F5344CB8AC3E}">
        <p14:creationId xmlns:p14="http://schemas.microsoft.com/office/powerpoint/2010/main" val="56498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50E947-93AF-F40B-C890-163A9ADC7C92}"/>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itle 2">
            <a:extLst>
              <a:ext uri="{FF2B5EF4-FFF2-40B4-BE49-F238E27FC236}">
                <a16:creationId xmlns:a16="http://schemas.microsoft.com/office/drawing/2014/main" id="{B9780D44-7B6E-9526-D8C3-5D4E0B723AEC}"/>
              </a:ext>
            </a:extLst>
          </p:cNvPr>
          <p:cNvSpPr txBox="1">
            <a:spLocks/>
          </p:cNvSpPr>
          <p:nvPr/>
        </p:nvSpPr>
        <p:spPr>
          <a:xfrm>
            <a:off x="209549" y="214907"/>
            <a:ext cx="11754485" cy="685800"/>
          </a:xfrm>
          <a:prstGeom prst="rect">
            <a:avLst/>
          </a:prstGeom>
        </p:spPr>
        <p:txBody>
          <a:bodyPr vert="horz" lIns="0" tIns="45720" rIns="0" bIns="45720" rtlCol="0" anchor="t" anchorCtr="0">
            <a:noAutofit/>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r>
              <a:rPr lang="en-US"/>
              <a:t>Project Title : </a:t>
            </a:r>
            <a:r>
              <a:rPr lang="en-US" sz="4800"/>
              <a:t>timeline</a:t>
            </a:r>
            <a:endParaRPr lang="en-US"/>
          </a:p>
        </p:txBody>
      </p:sp>
      <p:sp>
        <p:nvSpPr>
          <p:cNvPr id="2" name="TextBox 1">
            <a:extLst>
              <a:ext uri="{FF2B5EF4-FFF2-40B4-BE49-F238E27FC236}">
                <a16:creationId xmlns:a16="http://schemas.microsoft.com/office/drawing/2014/main" id="{6D0B1897-C24E-CCF2-C9FF-9FEEA0C45DBE}"/>
              </a:ext>
            </a:extLst>
          </p:cNvPr>
          <p:cNvSpPr txBox="1"/>
          <p:nvPr/>
        </p:nvSpPr>
        <p:spPr>
          <a:xfrm>
            <a:off x="333374" y="1115614"/>
            <a:ext cx="10604763" cy="892552"/>
          </a:xfrm>
          <a:prstGeom prst="rect">
            <a:avLst/>
          </a:prstGeom>
          <a:noFill/>
        </p:spPr>
        <p:txBody>
          <a:bodyPr wrap="none" rtlCol="0">
            <a:spAutoFit/>
          </a:bodyPr>
          <a:lstStyle/>
          <a:p>
            <a:r>
              <a:rPr lang="en-US" sz="2600"/>
              <a:t>Please include tasks and the timeline when each task will be completed</a:t>
            </a:r>
          </a:p>
          <a:p>
            <a:r>
              <a:rPr lang="en-US" sz="2600"/>
              <a:t>Do you foresee any challenges to meeting this timeline?</a:t>
            </a:r>
          </a:p>
        </p:txBody>
      </p:sp>
      <p:sp>
        <p:nvSpPr>
          <p:cNvPr id="5" name="TextBox 4">
            <a:extLst>
              <a:ext uri="{FF2B5EF4-FFF2-40B4-BE49-F238E27FC236}">
                <a16:creationId xmlns:a16="http://schemas.microsoft.com/office/drawing/2014/main" id="{45FDD105-167C-D5CC-EBD5-9F5D3A228CD3}"/>
              </a:ext>
            </a:extLst>
          </p:cNvPr>
          <p:cNvSpPr txBox="1"/>
          <p:nvPr/>
        </p:nvSpPr>
        <p:spPr>
          <a:xfrm>
            <a:off x="7615018" y="3519010"/>
            <a:ext cx="2641044" cy="492443"/>
          </a:xfrm>
          <a:prstGeom prst="rect">
            <a:avLst/>
          </a:prstGeom>
          <a:noFill/>
        </p:spPr>
        <p:txBody>
          <a:bodyPr wrap="none" rtlCol="0">
            <a:spAutoFit/>
          </a:bodyPr>
          <a:lstStyle/>
          <a:p>
            <a:r>
              <a:rPr lang="en-US" sz="2600"/>
              <a:t>Can add a photo</a:t>
            </a:r>
          </a:p>
        </p:txBody>
      </p:sp>
      <p:graphicFrame>
        <p:nvGraphicFramePr>
          <p:cNvPr id="3" name="Table 2">
            <a:extLst>
              <a:ext uri="{FF2B5EF4-FFF2-40B4-BE49-F238E27FC236}">
                <a16:creationId xmlns:a16="http://schemas.microsoft.com/office/drawing/2014/main" id="{98D31D94-0531-960E-0618-0FE752E40891}"/>
              </a:ext>
            </a:extLst>
          </p:cNvPr>
          <p:cNvGraphicFramePr>
            <a:graphicFrameLocks noGrp="1"/>
          </p:cNvGraphicFramePr>
          <p:nvPr>
            <p:extLst>
              <p:ext uri="{D42A27DB-BD31-4B8C-83A1-F6EECF244321}">
                <p14:modId xmlns:p14="http://schemas.microsoft.com/office/powerpoint/2010/main" val="3923900625"/>
              </p:ext>
            </p:extLst>
          </p:nvPr>
        </p:nvGraphicFramePr>
        <p:xfrm>
          <a:off x="333374" y="2114550"/>
          <a:ext cx="5883275" cy="3301365"/>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2562713596"/>
                    </a:ext>
                  </a:extLst>
                </a:gridCol>
                <a:gridCol w="1311275">
                  <a:extLst>
                    <a:ext uri="{9D8B030D-6E8A-4147-A177-3AD203B41FA5}">
                      <a16:colId xmlns:a16="http://schemas.microsoft.com/office/drawing/2014/main" val="1306933203"/>
                    </a:ext>
                  </a:extLst>
                </a:gridCol>
              </a:tblGrid>
              <a:tr h="0">
                <a:tc>
                  <a:txBody>
                    <a:bodyPr/>
                    <a:lstStyle/>
                    <a:p>
                      <a:pPr marL="0" marR="0">
                        <a:spcBef>
                          <a:spcPts val="0"/>
                        </a:spcBef>
                        <a:spcAft>
                          <a:spcPts val="0"/>
                        </a:spcAft>
                      </a:pPr>
                      <a:r>
                        <a:rPr lang="en-US" sz="1400">
                          <a:effectLst/>
                        </a:rPr>
                        <a:t>Milestone (Construction project example)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Date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3842453"/>
                  </a:ext>
                </a:extLst>
              </a:tr>
              <a:tr h="0">
                <a:tc>
                  <a:txBody>
                    <a:bodyPr/>
                    <a:lstStyle/>
                    <a:p>
                      <a:pPr marL="0" marR="0">
                        <a:spcBef>
                          <a:spcPts val="0"/>
                        </a:spcBef>
                        <a:spcAft>
                          <a:spcPts val="0"/>
                        </a:spcAft>
                      </a:pPr>
                      <a:r>
                        <a:rPr lang="en-US" sz="1400">
                          <a:effectLst/>
                        </a:rPr>
                        <a:t>Cultural Resources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042824"/>
                  </a:ext>
                </a:extLst>
              </a:tr>
              <a:tr h="0">
                <a:tc>
                  <a:txBody>
                    <a:bodyPr/>
                    <a:lstStyle/>
                    <a:p>
                      <a:pPr marL="0" marR="0">
                        <a:spcBef>
                          <a:spcPts val="0"/>
                        </a:spcBef>
                        <a:spcAft>
                          <a:spcPts val="0"/>
                        </a:spcAft>
                      </a:pPr>
                      <a:r>
                        <a:rPr lang="en-US" sz="1400">
                          <a:effectLst/>
                        </a:rPr>
                        <a:t>Permits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1101959"/>
                  </a:ext>
                </a:extLst>
              </a:tr>
              <a:tr h="0">
                <a:tc>
                  <a:txBody>
                    <a:bodyPr/>
                    <a:lstStyle/>
                    <a:p>
                      <a:pPr marL="0" marR="0">
                        <a:spcBef>
                          <a:spcPts val="0"/>
                        </a:spcBef>
                        <a:spcAft>
                          <a:spcPts val="0"/>
                        </a:spcAft>
                      </a:pPr>
                      <a:r>
                        <a:rPr lang="en-US" sz="1400">
                          <a:effectLst/>
                        </a:rPr>
                        <a:t>Landowner Agreement (required if project occurs on land NOT owned by sponsor)</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9002947"/>
                  </a:ext>
                </a:extLst>
              </a:tr>
              <a:tr h="0">
                <a:tc>
                  <a:txBody>
                    <a:bodyPr/>
                    <a:lstStyle/>
                    <a:p>
                      <a:pPr marL="0" marR="0">
                        <a:spcBef>
                          <a:spcPts val="0"/>
                        </a:spcBef>
                        <a:spcAft>
                          <a:spcPts val="0"/>
                        </a:spcAft>
                      </a:pPr>
                      <a:r>
                        <a:rPr lang="en-US" sz="1400">
                          <a:effectLst/>
                        </a:rPr>
                        <a:t>Bid Awarded / Contractor Hired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3509900"/>
                  </a:ext>
                </a:extLst>
              </a:tr>
              <a:tr h="0">
                <a:tc>
                  <a:txBody>
                    <a:bodyPr/>
                    <a:lstStyle/>
                    <a:p>
                      <a:pPr marL="0" marR="0">
                        <a:spcBef>
                          <a:spcPts val="0"/>
                        </a:spcBef>
                        <a:spcAft>
                          <a:spcPts val="0"/>
                        </a:spcAft>
                      </a:pPr>
                      <a:r>
                        <a:rPr lang="en-US" sz="1400">
                          <a:effectLst/>
                        </a:rPr>
                        <a:t>Restoration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6435152"/>
                  </a:ext>
                </a:extLst>
              </a:tr>
              <a:tr h="0">
                <a:tc>
                  <a:txBody>
                    <a:bodyPr/>
                    <a:lstStyle/>
                    <a:p>
                      <a:pPr marL="0" marR="0">
                        <a:spcBef>
                          <a:spcPts val="0"/>
                        </a:spcBef>
                        <a:spcAft>
                          <a:spcPts val="0"/>
                        </a:spcAft>
                      </a:pPr>
                      <a:r>
                        <a:rPr lang="en-US" sz="1400">
                          <a:effectLst/>
                        </a:rPr>
                        <a:t>Restoration Completed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18248"/>
                  </a:ext>
                </a:extLst>
              </a:tr>
              <a:tr h="0">
                <a:tc>
                  <a:txBody>
                    <a:bodyPr/>
                    <a:lstStyle/>
                    <a:p>
                      <a:pPr marL="0" marR="0">
                        <a:spcBef>
                          <a:spcPts val="0"/>
                        </a:spcBef>
                        <a:spcAft>
                          <a:spcPts val="0"/>
                        </a:spcAft>
                      </a:pPr>
                      <a:r>
                        <a:rPr lang="en-US" sz="1400">
                          <a:effectLst/>
                        </a:rPr>
                        <a:t>In-Water Construction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3930983"/>
                  </a:ext>
                </a:extLst>
              </a:tr>
              <a:tr h="0">
                <a:tc>
                  <a:txBody>
                    <a:bodyPr/>
                    <a:lstStyle/>
                    <a:p>
                      <a:pPr marL="0" marR="0">
                        <a:spcBef>
                          <a:spcPts val="0"/>
                        </a:spcBef>
                        <a:spcAft>
                          <a:spcPts val="0"/>
                        </a:spcAft>
                      </a:pPr>
                      <a:r>
                        <a:rPr lang="en-US" sz="1400">
                          <a:effectLst/>
                        </a:rPr>
                        <a:t>In-Water Construction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4767021"/>
                  </a:ext>
                </a:extLst>
              </a:tr>
              <a:tr h="0">
                <a:tc>
                  <a:txBody>
                    <a:bodyPr/>
                    <a:lstStyle/>
                    <a:p>
                      <a:pPr marL="0" marR="0">
                        <a:spcBef>
                          <a:spcPts val="0"/>
                        </a:spcBef>
                        <a:spcAft>
                          <a:spcPts val="0"/>
                        </a:spcAft>
                      </a:pPr>
                      <a:r>
                        <a:rPr lang="en-US" sz="1400">
                          <a:effectLst/>
                        </a:rPr>
                        <a:t>Riparian/Floodplain Planting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05329"/>
                  </a:ext>
                </a:extLst>
              </a:tr>
              <a:tr h="0">
                <a:tc>
                  <a:txBody>
                    <a:bodyPr/>
                    <a:lstStyle/>
                    <a:p>
                      <a:pPr marL="0" marR="0">
                        <a:spcBef>
                          <a:spcPts val="0"/>
                        </a:spcBef>
                        <a:spcAft>
                          <a:spcPts val="0"/>
                        </a:spcAft>
                      </a:pPr>
                      <a:r>
                        <a:rPr lang="en-US" sz="1400">
                          <a:effectLst/>
                        </a:rPr>
                        <a:t>Riparian/Floodplain Planting Completed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277654"/>
                  </a:ext>
                </a:extLst>
              </a:tr>
              <a:tr h="0">
                <a:tc>
                  <a:txBody>
                    <a:bodyPr/>
                    <a:lstStyle/>
                    <a:p>
                      <a:pPr marL="0" marR="0">
                        <a:spcBef>
                          <a:spcPts val="0"/>
                        </a:spcBef>
                        <a:spcAft>
                          <a:spcPts val="0"/>
                        </a:spcAft>
                      </a:pPr>
                      <a:r>
                        <a:rPr lang="en-US" sz="1400">
                          <a:effectLst/>
                        </a:rPr>
                        <a:t>Invasive Species Treatment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898667"/>
                  </a:ext>
                </a:extLst>
              </a:tr>
              <a:tr h="0">
                <a:tc>
                  <a:txBody>
                    <a:bodyPr/>
                    <a:lstStyle/>
                    <a:p>
                      <a:pPr marL="0" marR="0">
                        <a:spcBef>
                          <a:spcPts val="0"/>
                        </a:spcBef>
                        <a:spcAft>
                          <a:spcPts val="0"/>
                        </a:spcAft>
                      </a:pPr>
                      <a:r>
                        <a:rPr lang="en-US" sz="1400">
                          <a:effectLst/>
                        </a:rPr>
                        <a:t>Invasive Species Treatment Completed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2372736"/>
                  </a:ext>
                </a:extLst>
              </a:tr>
              <a:tr h="314325">
                <a:tc>
                  <a:txBody>
                    <a:bodyPr/>
                    <a:lstStyle/>
                    <a:p>
                      <a:pPr marL="0" marR="0">
                        <a:spcBef>
                          <a:spcPts val="0"/>
                        </a:spcBef>
                        <a:spcAft>
                          <a:spcPts val="0"/>
                        </a:spcAft>
                      </a:pPr>
                      <a:r>
                        <a:rPr lang="en-US" sz="1400">
                          <a:effectLst/>
                        </a:rPr>
                        <a:t>Project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40742"/>
                  </a:ext>
                </a:extLst>
              </a:tr>
            </a:tbl>
          </a:graphicData>
        </a:graphic>
      </p:graphicFrame>
    </p:spTree>
    <p:extLst>
      <p:ext uri="{BB962C8B-B14F-4D97-AF65-F5344CB8AC3E}">
        <p14:creationId xmlns:p14="http://schemas.microsoft.com/office/powerpoint/2010/main" val="567618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50E947-93AF-F40B-C890-163A9ADC7C92}"/>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E79F1AB1-CBEC-E16F-8025-A3149E8EF985}"/>
              </a:ext>
            </a:extLst>
          </p:cNvPr>
          <p:cNvSpPr txBox="1"/>
          <p:nvPr/>
        </p:nvSpPr>
        <p:spPr>
          <a:xfrm>
            <a:off x="393017" y="826026"/>
            <a:ext cx="10782300" cy="1569660"/>
          </a:xfrm>
          <a:prstGeom prst="rect">
            <a:avLst/>
          </a:prstGeom>
          <a:noFill/>
        </p:spPr>
        <p:txBody>
          <a:bodyPr wrap="square" rtlCol="0">
            <a:spAutoFit/>
          </a:bodyPr>
          <a:lstStyle/>
          <a:p>
            <a:pPr marL="457200" indent="-457200">
              <a:buFont typeface="Arial" panose="020B0604020202020204" pitchFamily="34" charset="0"/>
              <a:buChar char="•"/>
            </a:pPr>
            <a:r>
              <a:rPr lang="en-US" sz="2400"/>
              <a:t>ASRP grant request - </a:t>
            </a:r>
            <a:r>
              <a:rPr lang="en-US" sz="2400">
                <a:effectLst/>
                <a:latin typeface="Calibri" panose="020F0502020204030204" pitchFamily="34" charset="0"/>
                <a:ea typeface="Calibri" panose="020F0502020204030204" pitchFamily="34" charset="0"/>
              </a:rPr>
              <a:t>$ total ASRP request for this current proposal</a:t>
            </a:r>
          </a:p>
          <a:p>
            <a:pPr marL="457200" indent="-457200">
              <a:buFont typeface="Arial" panose="020B0604020202020204" pitchFamily="34" charset="0"/>
              <a:buChar char="•"/>
            </a:pPr>
            <a:r>
              <a:rPr lang="en-US" sz="2400">
                <a:latin typeface="Calibri" panose="020F0502020204030204" pitchFamily="34" charset="0"/>
              </a:rPr>
              <a:t>List any additional funding received or applied for outside of ASRP and the grant source (specify received vs applied, and if supplemental funding was for this phase or other phases)</a:t>
            </a:r>
            <a:endParaRPr lang="en-US" sz="2400"/>
          </a:p>
        </p:txBody>
      </p:sp>
      <p:graphicFrame>
        <p:nvGraphicFramePr>
          <p:cNvPr id="6" name="Table 5">
            <a:extLst>
              <a:ext uri="{FF2B5EF4-FFF2-40B4-BE49-F238E27FC236}">
                <a16:creationId xmlns:a16="http://schemas.microsoft.com/office/drawing/2014/main" id="{E83ADE16-4C52-DDB0-69D8-5B44634F7C51}"/>
              </a:ext>
            </a:extLst>
          </p:cNvPr>
          <p:cNvGraphicFramePr>
            <a:graphicFrameLocks noGrp="1"/>
          </p:cNvGraphicFramePr>
          <p:nvPr>
            <p:extLst>
              <p:ext uri="{D42A27DB-BD31-4B8C-83A1-F6EECF244321}">
                <p14:modId xmlns:p14="http://schemas.microsoft.com/office/powerpoint/2010/main" val="4235672974"/>
              </p:ext>
            </p:extLst>
          </p:nvPr>
        </p:nvGraphicFramePr>
        <p:xfrm>
          <a:off x="1035733" y="2664530"/>
          <a:ext cx="9284970" cy="3717040"/>
        </p:xfrm>
        <a:graphic>
          <a:graphicData uri="http://schemas.openxmlformats.org/drawingml/2006/table">
            <a:tbl>
              <a:tblPr firstRow="1" lastRow="1" bandRow="1">
                <a:tableStyleId>{5C22544A-7EE6-4342-B048-85BDC9FD1C3A}</a:tableStyleId>
              </a:tblPr>
              <a:tblGrid>
                <a:gridCol w="6781800">
                  <a:extLst>
                    <a:ext uri="{9D8B030D-6E8A-4147-A177-3AD203B41FA5}">
                      <a16:colId xmlns:a16="http://schemas.microsoft.com/office/drawing/2014/main" val="3305615336"/>
                    </a:ext>
                  </a:extLst>
                </a:gridCol>
                <a:gridCol w="2503170">
                  <a:extLst>
                    <a:ext uri="{9D8B030D-6E8A-4147-A177-3AD203B41FA5}">
                      <a16:colId xmlns:a16="http://schemas.microsoft.com/office/drawing/2014/main" val="81764370"/>
                    </a:ext>
                  </a:extLst>
                </a:gridCol>
              </a:tblGrid>
              <a:tr h="370840">
                <a:tc>
                  <a:txBody>
                    <a:bodyPr/>
                    <a:lstStyle/>
                    <a:p>
                      <a:r>
                        <a:rPr lang="en-US" sz="1800"/>
                        <a:t>Item</a:t>
                      </a:r>
                    </a:p>
                  </a:txBody>
                  <a:tcPr/>
                </a:tc>
                <a:tc>
                  <a:txBody>
                    <a:bodyPr/>
                    <a:lstStyle/>
                    <a:p>
                      <a:r>
                        <a:rPr lang="en-US" sz="1800"/>
                        <a:t>Cost</a:t>
                      </a:r>
                    </a:p>
                  </a:txBody>
                  <a:tcPr/>
                </a:tc>
                <a:extLst>
                  <a:ext uri="{0D108BD9-81ED-4DB2-BD59-A6C34878D82A}">
                    <a16:rowId xmlns:a16="http://schemas.microsoft.com/office/drawing/2014/main" val="1960954881"/>
                  </a:ext>
                </a:extLst>
              </a:tr>
              <a:tr h="370840">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Project management</a:t>
                      </a:r>
                    </a:p>
                  </a:txBody>
                  <a:tcPr/>
                </a:tc>
                <a:tc>
                  <a:txBody>
                    <a:bodyPr/>
                    <a:lstStyle/>
                    <a:p>
                      <a:endParaRPr lang="en-US" sz="1800"/>
                    </a:p>
                  </a:txBody>
                  <a:tcPr/>
                </a:tc>
                <a:extLst>
                  <a:ext uri="{0D108BD9-81ED-4DB2-BD59-A6C34878D82A}">
                    <a16:rowId xmlns:a16="http://schemas.microsoft.com/office/drawing/2014/main" val="152840978"/>
                  </a:ext>
                </a:extLst>
              </a:tr>
              <a:tr h="370840">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Planning (make additional line items as needed)</a:t>
                      </a:r>
                    </a:p>
                  </a:txBody>
                  <a:tcPr/>
                </a:tc>
                <a:tc>
                  <a:txBody>
                    <a:bodyPr/>
                    <a:lstStyle/>
                    <a:p>
                      <a:endParaRPr lang="en-US" sz="1800"/>
                    </a:p>
                  </a:txBody>
                  <a:tcPr/>
                </a:tc>
                <a:extLst>
                  <a:ext uri="{0D108BD9-81ED-4DB2-BD59-A6C34878D82A}">
                    <a16:rowId xmlns:a16="http://schemas.microsoft.com/office/drawing/2014/main" val="62321239"/>
                  </a:ext>
                </a:extLst>
              </a:tr>
              <a:tr h="3708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Design (make additional line items as needed)</a:t>
                      </a:r>
                    </a:p>
                  </a:txBody>
                  <a:tcPr/>
                </a:tc>
                <a:tc>
                  <a:txBody>
                    <a:bodyPr/>
                    <a:lstStyle/>
                    <a:p>
                      <a:endParaRPr lang="en-US" sz="1800"/>
                    </a:p>
                  </a:txBody>
                  <a:tcPr/>
                </a:tc>
                <a:extLst>
                  <a:ext uri="{0D108BD9-81ED-4DB2-BD59-A6C34878D82A}">
                    <a16:rowId xmlns:a16="http://schemas.microsoft.com/office/drawing/2014/main" val="2980573029"/>
                  </a:ext>
                </a:extLst>
              </a:tr>
              <a:tr h="370840">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Construction (make additional line items as needed)</a:t>
                      </a:r>
                    </a:p>
                  </a:txBody>
                  <a:tcPr/>
                </a:tc>
                <a:tc>
                  <a:txBody>
                    <a:bodyPr/>
                    <a:lstStyle/>
                    <a:p>
                      <a:endParaRPr lang="en-US" sz="1800"/>
                    </a:p>
                  </a:txBody>
                  <a:tcPr/>
                </a:tc>
                <a:extLst>
                  <a:ext uri="{0D108BD9-81ED-4DB2-BD59-A6C34878D82A}">
                    <a16:rowId xmlns:a16="http://schemas.microsoft.com/office/drawing/2014/main" val="2412315252"/>
                  </a:ext>
                </a:extLst>
              </a:tr>
              <a:tr h="3708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Acquisition (make additional line items as needed)</a:t>
                      </a:r>
                    </a:p>
                  </a:txBody>
                  <a:tcPr/>
                </a:tc>
                <a:tc>
                  <a:txBody>
                    <a:bodyPr/>
                    <a:lstStyle/>
                    <a:p>
                      <a:endParaRPr lang="en-US" sz="1800"/>
                    </a:p>
                  </a:txBody>
                  <a:tcPr/>
                </a:tc>
                <a:extLst>
                  <a:ext uri="{0D108BD9-81ED-4DB2-BD59-A6C34878D82A}">
                    <a16:rowId xmlns:a16="http://schemas.microsoft.com/office/drawing/2014/main" val="2221470680"/>
                  </a:ext>
                </a:extLst>
              </a:tr>
              <a:tr h="370840">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Cultural Resources</a:t>
                      </a:r>
                    </a:p>
                  </a:txBody>
                  <a:tcPr/>
                </a:tc>
                <a:tc>
                  <a:txBody>
                    <a:bodyPr/>
                    <a:lstStyle/>
                    <a:p>
                      <a:endParaRPr lang="en-US" sz="1800"/>
                    </a:p>
                  </a:txBody>
                  <a:tcPr/>
                </a:tc>
                <a:extLst>
                  <a:ext uri="{0D108BD9-81ED-4DB2-BD59-A6C34878D82A}">
                    <a16:rowId xmlns:a16="http://schemas.microsoft.com/office/drawing/2014/main" val="1045889577"/>
                  </a:ext>
                </a:extLst>
              </a:tr>
              <a:tr h="370840">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Permitting</a:t>
                      </a:r>
                    </a:p>
                  </a:txBody>
                  <a:tcPr/>
                </a:tc>
                <a:tc>
                  <a:txBody>
                    <a:bodyPr/>
                    <a:lstStyle/>
                    <a:p>
                      <a:endParaRPr lang="en-US" sz="1800"/>
                    </a:p>
                  </a:txBody>
                  <a:tcPr/>
                </a:tc>
                <a:extLst>
                  <a:ext uri="{0D108BD9-81ED-4DB2-BD59-A6C34878D82A}">
                    <a16:rowId xmlns:a16="http://schemas.microsoft.com/office/drawing/2014/main" val="2933639961"/>
                  </a:ext>
                </a:extLst>
              </a:tr>
              <a:tr h="370840">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Indirect</a:t>
                      </a:r>
                    </a:p>
                  </a:txBody>
                  <a:tcPr/>
                </a:tc>
                <a:tc>
                  <a:txBody>
                    <a:bodyPr/>
                    <a:lstStyle/>
                    <a:p>
                      <a:endParaRPr lang="en-US" sz="1800"/>
                    </a:p>
                  </a:txBody>
                  <a:tcPr/>
                </a:tc>
                <a:extLst>
                  <a:ext uri="{0D108BD9-81ED-4DB2-BD59-A6C34878D82A}">
                    <a16:rowId xmlns:a16="http://schemas.microsoft.com/office/drawing/2014/main" val="3040043839"/>
                  </a:ext>
                </a:extLst>
              </a:tr>
              <a:tr h="370840">
                <a:tc>
                  <a:txBody>
                    <a:bodyPr/>
                    <a:lstStyle/>
                    <a:p>
                      <a:r>
                        <a:rPr lang="en-US" sz="1800"/>
                        <a:t>Total</a:t>
                      </a:r>
                    </a:p>
                  </a:txBody>
                  <a:tcPr/>
                </a:tc>
                <a:tc>
                  <a:txBody>
                    <a:bodyPr/>
                    <a:lstStyle/>
                    <a:p>
                      <a:pPr marL="0" indent="0">
                        <a:buFont typeface="Arial" panose="020B0604020202020204" pitchFamily="34" charset="0"/>
                        <a:buNone/>
                      </a:pPr>
                      <a:r>
                        <a:rPr lang="en-US" sz="1800"/>
                        <a:t>$XXX,XXX</a:t>
                      </a:r>
                    </a:p>
                  </a:txBody>
                  <a:tcPr/>
                </a:tc>
                <a:extLst>
                  <a:ext uri="{0D108BD9-81ED-4DB2-BD59-A6C34878D82A}">
                    <a16:rowId xmlns:a16="http://schemas.microsoft.com/office/drawing/2014/main" val="2900984953"/>
                  </a:ext>
                </a:extLst>
              </a:tr>
            </a:tbl>
          </a:graphicData>
        </a:graphic>
      </p:graphicFrame>
      <p:sp>
        <p:nvSpPr>
          <p:cNvPr id="7" name="Title 2">
            <a:extLst>
              <a:ext uri="{FF2B5EF4-FFF2-40B4-BE49-F238E27FC236}">
                <a16:creationId xmlns:a16="http://schemas.microsoft.com/office/drawing/2014/main" id="{B6745D66-8C96-7434-63C5-A9159E54F09C}"/>
              </a:ext>
            </a:extLst>
          </p:cNvPr>
          <p:cNvSpPr txBox="1">
            <a:spLocks/>
          </p:cNvSpPr>
          <p:nvPr/>
        </p:nvSpPr>
        <p:spPr>
          <a:xfrm>
            <a:off x="0" y="140226"/>
            <a:ext cx="12106275" cy="685800"/>
          </a:xfrm>
          <a:prstGeom prst="rect">
            <a:avLst/>
          </a:prstGeom>
        </p:spPr>
        <p:txBody>
          <a:bodyPr vert="horz" lIns="0" tIns="45720" rIns="0" bIns="45720" rtlCol="0" anchor="t" anchorCtr="0">
            <a:noAutofit/>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r>
              <a:rPr lang="en-US" sz="4200"/>
              <a:t>Project Title : budget</a:t>
            </a:r>
          </a:p>
        </p:txBody>
      </p:sp>
    </p:spTree>
    <p:extLst>
      <p:ext uri="{BB962C8B-B14F-4D97-AF65-F5344CB8AC3E}">
        <p14:creationId xmlns:p14="http://schemas.microsoft.com/office/powerpoint/2010/main" val="271775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417664-95E1-3494-D6C4-3476D71CCF30}"/>
              </a:ext>
            </a:extLst>
          </p:cNvPr>
          <p:cNvSpPr txBox="1">
            <a:spLocks/>
          </p:cNvSpPr>
          <p:nvPr/>
        </p:nvSpPr>
        <p:spPr>
          <a:xfrm>
            <a:off x="0" y="140226"/>
            <a:ext cx="12106275" cy="685800"/>
          </a:xfrm>
          <a:prstGeom prst="rect">
            <a:avLst/>
          </a:prstGeom>
        </p:spPr>
        <p:txBody>
          <a:bodyPr vert="horz" lIns="0" tIns="45720" rIns="0" bIns="45720" rtlCol="0" anchor="t" anchorCtr="0">
            <a:noAutofit/>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pPr algn="ctr"/>
            <a:r>
              <a:rPr lang="en-US" sz="4200"/>
              <a:t>Project Title : Questions</a:t>
            </a:r>
          </a:p>
        </p:txBody>
      </p:sp>
      <p:sp>
        <p:nvSpPr>
          <p:cNvPr id="4" name="TextBox 3">
            <a:extLst>
              <a:ext uri="{FF2B5EF4-FFF2-40B4-BE49-F238E27FC236}">
                <a16:creationId xmlns:a16="http://schemas.microsoft.com/office/drawing/2014/main" id="{BB07F61E-6FCF-C3FC-6BCB-C59696FE150C}"/>
              </a:ext>
            </a:extLst>
          </p:cNvPr>
          <p:cNvSpPr txBox="1"/>
          <p:nvPr/>
        </p:nvSpPr>
        <p:spPr>
          <a:xfrm>
            <a:off x="3671668" y="2166425"/>
            <a:ext cx="3126562" cy="492443"/>
          </a:xfrm>
          <a:prstGeom prst="rect">
            <a:avLst/>
          </a:prstGeom>
          <a:noFill/>
        </p:spPr>
        <p:txBody>
          <a:bodyPr wrap="none" rtlCol="0">
            <a:spAutoFit/>
          </a:bodyPr>
          <a:lstStyle/>
          <a:p>
            <a:r>
              <a:rPr lang="en-US" sz="2600"/>
              <a:t>Provide contact info</a:t>
            </a:r>
          </a:p>
        </p:txBody>
      </p:sp>
    </p:spTree>
    <p:extLst>
      <p:ext uri="{BB962C8B-B14F-4D97-AF65-F5344CB8AC3E}">
        <p14:creationId xmlns:p14="http://schemas.microsoft.com/office/powerpoint/2010/main" val="1063631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E887362-E975-6874-4D83-74EBE81B4B28}"/>
              </a:ext>
            </a:extLst>
          </p:cNvPr>
          <p:cNvGraphicFramePr>
            <a:graphicFrameLocks noGrp="1"/>
          </p:cNvGraphicFramePr>
          <p:nvPr>
            <p:extLst>
              <p:ext uri="{D42A27DB-BD31-4B8C-83A1-F6EECF244321}">
                <p14:modId xmlns:p14="http://schemas.microsoft.com/office/powerpoint/2010/main" val="2322105589"/>
              </p:ext>
            </p:extLst>
          </p:nvPr>
        </p:nvGraphicFramePr>
        <p:xfrm>
          <a:off x="1040324" y="569906"/>
          <a:ext cx="9705977" cy="5299075"/>
        </p:xfrm>
        <a:graphic>
          <a:graphicData uri="http://schemas.openxmlformats.org/drawingml/2006/table">
            <a:tbl>
              <a:tblPr firstRow="1" firstCol="1" bandRow="1">
                <a:tableStyleId>{5C22544A-7EE6-4342-B048-85BDC9FD1C3A}</a:tableStyleId>
              </a:tblPr>
              <a:tblGrid>
                <a:gridCol w="3247196">
                  <a:extLst>
                    <a:ext uri="{9D8B030D-6E8A-4147-A177-3AD203B41FA5}">
                      <a16:colId xmlns:a16="http://schemas.microsoft.com/office/drawing/2014/main" val="843513445"/>
                    </a:ext>
                  </a:extLst>
                </a:gridCol>
                <a:gridCol w="3525520">
                  <a:extLst>
                    <a:ext uri="{9D8B030D-6E8A-4147-A177-3AD203B41FA5}">
                      <a16:colId xmlns:a16="http://schemas.microsoft.com/office/drawing/2014/main" val="3682996999"/>
                    </a:ext>
                  </a:extLst>
                </a:gridCol>
                <a:gridCol w="2933261">
                  <a:extLst>
                    <a:ext uri="{9D8B030D-6E8A-4147-A177-3AD203B41FA5}">
                      <a16:colId xmlns:a16="http://schemas.microsoft.com/office/drawing/2014/main" val="2128305747"/>
                    </a:ext>
                  </a:extLst>
                </a:gridCol>
              </a:tblGrid>
              <a:tr h="334334">
                <a:tc>
                  <a:txBody>
                    <a:bodyPr/>
                    <a:lstStyle/>
                    <a:p>
                      <a:pPr marL="0" marR="0" algn="ctr">
                        <a:spcBef>
                          <a:spcPts val="200"/>
                        </a:spcBef>
                        <a:spcAft>
                          <a:spcPts val="200"/>
                        </a:spcAft>
                      </a:pPr>
                      <a:r>
                        <a:rPr lang="en-US" sz="1200" dirty="0">
                          <a:effectLst/>
                        </a:rPr>
                        <a:t>ASRP Focal Species</a:t>
                      </a:r>
                      <a:endParaRPr lang="en-US" sz="12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200" b="1" dirty="0">
                          <a:effectLst/>
                          <a:latin typeface="Segoe UI"/>
                          <a:ea typeface="Segoe UI" panose="020B0502040204020203" pitchFamily="34" charset="0"/>
                          <a:cs typeface="Times New Roman"/>
                        </a:rPr>
                        <a:t>Other Native Species</a:t>
                      </a:r>
                      <a:endParaRPr lang="en-US" sz="1200" b="1" dirty="0">
                        <a:effectLst/>
                        <a:latin typeface="Segoe UI"/>
                        <a:ea typeface="Segoe UI" panose="020B0502040204020203" pitchFamily="34" charset="0"/>
                        <a:cs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200" b="1" dirty="0">
                          <a:effectLst/>
                          <a:latin typeface="Segoe UI"/>
                          <a:ea typeface="Segoe UI" panose="020B0502040204020203" pitchFamily="34" charset="0"/>
                          <a:cs typeface="Times New Roman"/>
                        </a:rPr>
                        <a:t>Non-native Species</a:t>
                      </a:r>
                    </a:p>
                  </a:txBody>
                  <a:tcPr marL="68580" marR="68580" marT="0" marB="0" anchor="ctr"/>
                </a:tc>
                <a:extLst>
                  <a:ext uri="{0D108BD9-81ED-4DB2-BD59-A6C34878D82A}">
                    <a16:rowId xmlns:a16="http://schemas.microsoft.com/office/drawing/2014/main" val="2630774987"/>
                  </a:ext>
                </a:extLst>
              </a:tr>
              <a:tr h="4964741">
                <a:tc>
                  <a:txBody>
                    <a:bodyPr/>
                    <a:lstStyle/>
                    <a:p>
                      <a:pPr marL="0" marR="0" algn="l">
                        <a:spcBef>
                          <a:spcPts val="200"/>
                        </a:spcBef>
                        <a:spcAft>
                          <a:spcPts val="200"/>
                        </a:spcAft>
                      </a:pPr>
                      <a:r>
                        <a:rPr lang="en-US" sz="1200" dirty="0">
                          <a:effectLst/>
                        </a:rPr>
                        <a:t>☐   Spring-run Chinook salmon</a:t>
                      </a:r>
                    </a:p>
                    <a:p>
                      <a:pPr marL="0" marR="0" algn="l">
                        <a:spcBef>
                          <a:spcPts val="200"/>
                        </a:spcBef>
                        <a:spcAft>
                          <a:spcPts val="200"/>
                        </a:spcAft>
                      </a:pPr>
                      <a:r>
                        <a:rPr lang="en-US" sz="1200" dirty="0">
                          <a:effectLst/>
                        </a:rPr>
                        <a:t>☐   Oregon spotted frog</a:t>
                      </a:r>
                    </a:p>
                    <a:p>
                      <a:pPr marL="0" marR="0" algn="l">
                        <a:spcBef>
                          <a:spcPts val="200"/>
                        </a:spcBef>
                        <a:spcAft>
                          <a:spcPts val="200"/>
                        </a:spcAft>
                      </a:pPr>
                      <a:r>
                        <a:rPr lang="en-US" sz="1200" dirty="0">
                          <a:effectLst/>
                        </a:rPr>
                        <a:t>☐   Coastal tailed frog</a:t>
                      </a:r>
                      <a:endParaRPr lang="en-US" sz="120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l">
                        <a:spcBef>
                          <a:spcPts val="200"/>
                        </a:spcBef>
                        <a:spcAft>
                          <a:spcPts val="200"/>
                        </a:spcAft>
                      </a:pPr>
                      <a:r>
                        <a:rPr lang="en-US" sz="1200" dirty="0">
                          <a:effectLst/>
                        </a:rPr>
                        <a:t>☐   Winter-run steelhead</a:t>
                      </a:r>
                    </a:p>
                    <a:p>
                      <a:pPr marL="0" marR="0" algn="l">
                        <a:spcBef>
                          <a:spcPts val="200"/>
                        </a:spcBef>
                        <a:spcAft>
                          <a:spcPts val="200"/>
                        </a:spcAft>
                      </a:pPr>
                      <a:r>
                        <a:rPr lang="en-US" sz="1200" dirty="0">
                          <a:effectLst/>
                        </a:rPr>
                        <a:t>☐   Coho salmon</a:t>
                      </a:r>
                    </a:p>
                    <a:p>
                      <a:pPr marL="0" marR="0" algn="l">
                        <a:spcBef>
                          <a:spcPts val="200"/>
                        </a:spcBef>
                        <a:spcAft>
                          <a:spcPts val="200"/>
                        </a:spcAft>
                      </a:pPr>
                      <a:r>
                        <a:rPr lang="en-US" sz="1200" dirty="0">
                          <a:effectLst/>
                        </a:rPr>
                        <a:t>☐   Fall-run Chinook salmon</a:t>
                      </a:r>
                    </a:p>
                    <a:p>
                      <a:pPr marL="0" marR="0" algn="l">
                        <a:spcBef>
                          <a:spcPts val="200"/>
                        </a:spcBef>
                        <a:spcAft>
                          <a:spcPts val="200"/>
                        </a:spcAft>
                      </a:pPr>
                      <a:r>
                        <a:rPr lang="en-US" sz="1200" dirty="0">
                          <a:effectLst/>
                        </a:rPr>
                        <a:t>☐   Chum salmon</a:t>
                      </a:r>
                    </a:p>
                    <a:p>
                      <a:pPr marL="0" marR="0" algn="l">
                        <a:spcBef>
                          <a:spcPts val="200"/>
                        </a:spcBef>
                        <a:spcAft>
                          <a:spcPts val="200"/>
                        </a:spcAft>
                      </a:pPr>
                      <a:r>
                        <a:rPr lang="en-US" sz="1200" dirty="0">
                          <a:effectLst/>
                        </a:rPr>
                        <a:t>☐   Mountain whitefish</a:t>
                      </a:r>
                    </a:p>
                    <a:p>
                      <a:pPr marL="0" marR="0" algn="l">
                        <a:spcBef>
                          <a:spcPts val="200"/>
                        </a:spcBef>
                        <a:spcAft>
                          <a:spcPts val="200"/>
                        </a:spcAft>
                      </a:pPr>
                      <a:r>
                        <a:rPr lang="en-US" sz="1200" dirty="0">
                          <a:effectLst/>
                        </a:rPr>
                        <a:t>☐   Eulachon</a:t>
                      </a:r>
                    </a:p>
                    <a:p>
                      <a:pPr marL="0" marR="0" algn="l">
                        <a:spcBef>
                          <a:spcPts val="200"/>
                        </a:spcBef>
                        <a:spcAft>
                          <a:spcPts val="200"/>
                        </a:spcAft>
                      </a:pPr>
                      <a:r>
                        <a:rPr lang="en-US" sz="1200" dirty="0">
                          <a:effectLst/>
                        </a:rPr>
                        <a:t>☐   Pacific lamprey</a:t>
                      </a:r>
                    </a:p>
                    <a:p>
                      <a:pPr marL="0" marR="0" algn="l">
                        <a:spcBef>
                          <a:spcPts val="200"/>
                        </a:spcBef>
                        <a:spcAft>
                          <a:spcPts val="200"/>
                        </a:spcAft>
                      </a:pPr>
                      <a:r>
                        <a:rPr lang="en-US" sz="1200" dirty="0">
                          <a:effectLst/>
                        </a:rPr>
                        <a:t>☐   Olympic mudminnow</a:t>
                      </a:r>
                    </a:p>
                    <a:p>
                      <a:pPr marL="0" marR="0" algn="l">
                        <a:spcBef>
                          <a:spcPts val="200"/>
                        </a:spcBef>
                        <a:spcAft>
                          <a:spcPts val="200"/>
                        </a:spcAft>
                      </a:pPr>
                      <a:r>
                        <a:rPr lang="en-US" sz="1200" dirty="0">
                          <a:effectLst/>
                        </a:rPr>
                        <a:t>☐   Speckled dace</a:t>
                      </a:r>
                    </a:p>
                    <a:p>
                      <a:pPr marL="0" marR="0" algn="l">
                        <a:spcBef>
                          <a:spcPts val="200"/>
                        </a:spcBef>
                        <a:spcAft>
                          <a:spcPts val="200"/>
                        </a:spcAft>
                      </a:pPr>
                      <a:r>
                        <a:rPr lang="en-US" sz="1200" dirty="0">
                          <a:effectLst/>
                        </a:rPr>
                        <a:t>☐   Largescale sucker</a:t>
                      </a:r>
                    </a:p>
                    <a:p>
                      <a:pPr marL="0" marR="0" algn="l">
                        <a:spcBef>
                          <a:spcPts val="200"/>
                        </a:spcBef>
                        <a:spcAft>
                          <a:spcPts val="200"/>
                        </a:spcAft>
                      </a:pPr>
                      <a:r>
                        <a:rPr lang="en-US" sz="1200" dirty="0">
                          <a:effectLst/>
                        </a:rPr>
                        <a:t>☐   Riffle sculpin</a:t>
                      </a:r>
                    </a:p>
                    <a:p>
                      <a:pPr marL="0" marR="0" algn="l">
                        <a:spcBef>
                          <a:spcPts val="200"/>
                        </a:spcBef>
                        <a:spcAft>
                          <a:spcPts val="200"/>
                        </a:spcAft>
                      </a:pPr>
                      <a:r>
                        <a:rPr lang="en-US" sz="1200" dirty="0">
                          <a:effectLst/>
                        </a:rPr>
                        <a:t>☐   Reticulate sculpin</a:t>
                      </a:r>
                    </a:p>
                    <a:p>
                      <a:pPr marL="0" marR="0" algn="l">
                        <a:spcBef>
                          <a:spcPts val="200"/>
                        </a:spcBef>
                        <a:spcAft>
                          <a:spcPts val="200"/>
                        </a:spcAft>
                      </a:pPr>
                      <a:r>
                        <a:rPr lang="en-US" sz="1200" dirty="0">
                          <a:effectLst/>
                        </a:rPr>
                        <a:t>☐   Western toad</a:t>
                      </a:r>
                    </a:p>
                    <a:p>
                      <a:pPr marL="0" marR="0" algn="l">
                        <a:spcBef>
                          <a:spcPts val="200"/>
                        </a:spcBef>
                        <a:spcAft>
                          <a:spcPts val="200"/>
                        </a:spcAft>
                      </a:pPr>
                      <a:r>
                        <a:rPr lang="en-US" sz="1200" dirty="0">
                          <a:effectLst/>
                        </a:rPr>
                        <a:t>☐   Northern red-legged frog</a:t>
                      </a:r>
                    </a:p>
                    <a:p>
                      <a:pPr marL="0" marR="0" algn="l">
                        <a:spcBef>
                          <a:spcPts val="200"/>
                        </a:spcBef>
                        <a:spcAft>
                          <a:spcPts val="200"/>
                        </a:spcAft>
                      </a:pPr>
                      <a:r>
                        <a:rPr lang="en-US" sz="1200" dirty="0">
                          <a:effectLst/>
                        </a:rPr>
                        <a:t>☐   Van Dyke’s salamander</a:t>
                      </a:r>
                    </a:p>
                    <a:p>
                      <a:pPr marL="0" marR="0" algn="l">
                        <a:spcBef>
                          <a:spcPts val="200"/>
                        </a:spcBef>
                        <a:spcAft>
                          <a:spcPts val="200"/>
                        </a:spcAft>
                      </a:pPr>
                      <a:r>
                        <a:rPr lang="en-US" sz="1200" dirty="0">
                          <a:effectLst/>
                        </a:rPr>
                        <a:t>☐   Great blue heron</a:t>
                      </a:r>
                    </a:p>
                    <a:p>
                      <a:pPr marL="0" marR="0" algn="l">
                        <a:spcBef>
                          <a:spcPts val="200"/>
                        </a:spcBef>
                        <a:spcAft>
                          <a:spcPts val="200"/>
                        </a:spcAft>
                      </a:pPr>
                      <a:r>
                        <a:rPr lang="en-US" sz="1200" dirty="0">
                          <a:effectLst/>
                        </a:rPr>
                        <a:t>☐   Barrow’s goldeneye</a:t>
                      </a:r>
                    </a:p>
                    <a:p>
                      <a:pPr marL="0" marR="0" algn="l">
                        <a:spcBef>
                          <a:spcPts val="200"/>
                        </a:spcBef>
                        <a:spcAft>
                          <a:spcPts val="200"/>
                        </a:spcAft>
                      </a:pPr>
                      <a:r>
                        <a:rPr lang="en-US" sz="1200" dirty="0">
                          <a:effectLst/>
                        </a:rPr>
                        <a:t>☐   Wood duck</a:t>
                      </a:r>
                    </a:p>
                    <a:p>
                      <a:pPr marL="0" marR="0" algn="l">
                        <a:spcBef>
                          <a:spcPts val="200"/>
                        </a:spcBef>
                        <a:spcAft>
                          <a:spcPts val="200"/>
                        </a:spcAft>
                      </a:pPr>
                      <a:r>
                        <a:rPr lang="en-US" sz="1200" dirty="0">
                          <a:effectLst/>
                        </a:rPr>
                        <a:t>☐   North American beaver</a:t>
                      </a:r>
                    </a:p>
                    <a:p>
                      <a:pPr marL="0" marR="0" algn="l">
                        <a:spcBef>
                          <a:spcPts val="200"/>
                        </a:spcBef>
                        <a:spcAft>
                          <a:spcPts val="200"/>
                        </a:spcAft>
                      </a:pPr>
                      <a:r>
                        <a:rPr lang="en-US" sz="1200" dirty="0">
                          <a:effectLst/>
                        </a:rPr>
                        <a:t>☐   Western pond turtle</a:t>
                      </a:r>
                    </a:p>
                    <a:p>
                      <a:pPr marL="0" marR="0" algn="l">
                        <a:spcBef>
                          <a:spcPts val="200"/>
                        </a:spcBef>
                        <a:spcAft>
                          <a:spcPts val="200"/>
                        </a:spcAft>
                      </a:pPr>
                      <a:r>
                        <a:rPr lang="en-US" sz="1200" dirty="0">
                          <a:effectLst/>
                        </a:rPr>
                        <a:t>☐   Western ridged mussel</a:t>
                      </a:r>
                    </a:p>
                  </a:txBody>
                  <a:tcPr marL="68580" marR="68580" marT="0" marB="0"/>
                </a:tc>
                <a:tc>
                  <a:txBody>
                    <a:bodyPr/>
                    <a:lstStyle/>
                    <a:p>
                      <a:pPr marL="0" marR="0" algn="l">
                        <a:spcBef>
                          <a:spcPts val="200"/>
                        </a:spcBef>
                        <a:spcAft>
                          <a:spcPts val="200"/>
                        </a:spcAft>
                      </a:pPr>
                      <a:r>
                        <a:rPr lang="en-US" sz="1200" dirty="0">
                          <a:effectLst/>
                        </a:rPr>
                        <a:t>☐  American Bullfrog (invasive)</a:t>
                      </a:r>
                    </a:p>
                    <a:p>
                      <a:pPr marL="0" marR="0" algn="l">
                        <a:spcBef>
                          <a:spcPts val="200"/>
                        </a:spcBef>
                        <a:spcAft>
                          <a:spcPts val="200"/>
                        </a:spcAft>
                      </a:pPr>
                      <a:r>
                        <a:rPr lang="en-US" sz="1200" dirty="0">
                          <a:effectLst/>
                        </a:rPr>
                        <a:t>☐  Smallmouth Bass (invasive)</a:t>
                      </a:r>
                    </a:p>
                    <a:p>
                      <a:pPr marL="0" marR="0" algn="l">
                        <a:spcBef>
                          <a:spcPts val="200"/>
                        </a:spcBef>
                        <a:spcAft>
                          <a:spcPts val="200"/>
                        </a:spcAft>
                      </a:pPr>
                      <a:r>
                        <a:rPr lang="en-US" sz="1200" dirty="0">
                          <a:effectLst/>
                        </a:rPr>
                        <a:t>☐  Largemouth Bass (invasive)</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200" dirty="0">
                          <a:effectLst/>
                        </a:rPr>
                        <a:t>☐  Nutria (invasive)</a:t>
                      </a:r>
                    </a:p>
                    <a:p>
                      <a:pPr marL="0" marR="0" lvl="0" indent="0" algn="l" defTabSz="914400" rtl="0" eaLnBrk="1" fontAlgn="auto" latinLnBrk="0" hangingPunct="1">
                        <a:lnSpc>
                          <a:spcPct val="100000"/>
                        </a:lnSpc>
                        <a:spcBef>
                          <a:spcPts val="200"/>
                        </a:spcBef>
                        <a:spcAft>
                          <a:spcPts val="200"/>
                        </a:spcAft>
                        <a:buClrTx/>
                        <a:buSzTx/>
                        <a:buFontTx/>
                        <a:buNone/>
                        <a:tabLst/>
                        <a:defRPr/>
                      </a:pPr>
                      <a:r>
                        <a:rPr lang="en-US" sz="1200" dirty="0">
                          <a:effectLst/>
                        </a:rPr>
                        <a:t>☐  Other (invasive)</a:t>
                      </a:r>
                    </a:p>
                    <a:p>
                      <a:pPr marL="0" marR="0" lvl="0" indent="0" algn="l" defTabSz="914400" rtl="0" eaLnBrk="1" fontAlgn="auto" latinLnBrk="0" hangingPunct="1">
                        <a:lnSpc>
                          <a:spcPct val="100000"/>
                        </a:lnSpc>
                        <a:spcBef>
                          <a:spcPts val="200"/>
                        </a:spcBef>
                        <a:spcAft>
                          <a:spcPts val="200"/>
                        </a:spcAft>
                        <a:buClrTx/>
                        <a:buSzTx/>
                        <a:buFontTx/>
                        <a:buNone/>
                        <a:tabLst/>
                        <a:defRPr/>
                      </a:pPr>
                      <a:endParaRPr lang="en-US" sz="1200">
                        <a:effectLst/>
                      </a:endParaRPr>
                    </a:p>
                    <a:p>
                      <a:pPr marL="0" marR="0" algn="l">
                        <a:spcBef>
                          <a:spcPts val="200"/>
                        </a:spcBef>
                        <a:spcAft>
                          <a:spcPts val="200"/>
                        </a:spcAft>
                      </a:pPr>
                      <a:endParaRPr lang="en-US" sz="1200">
                        <a:effectLst/>
                      </a:endParaRPr>
                    </a:p>
                    <a:p>
                      <a:pPr marL="0" marR="0" algn="l">
                        <a:spcBef>
                          <a:spcPts val="200"/>
                        </a:spcBef>
                        <a:spcAft>
                          <a:spcPts val="200"/>
                        </a:spcAft>
                      </a:pPr>
                      <a:endParaRPr lang="en-US" sz="1200">
                        <a:effectLst/>
                        <a:latin typeface="Segoe UI" panose="020B0502040204020203" pitchFamily="34" charset="0"/>
                        <a:ea typeface="Segoe UI" panose="020B0502040204020203" pitchFamily="34" charset="0"/>
                        <a:cs typeface="Times New Roman" panose="02020603050405020304" pitchFamily="18" charset="0"/>
                      </a:endParaRPr>
                    </a:p>
                    <a:p>
                      <a:pPr marL="0" marR="0" algn="l">
                        <a:spcBef>
                          <a:spcPts val="200"/>
                        </a:spcBef>
                        <a:spcAft>
                          <a:spcPts val="200"/>
                        </a:spcAft>
                      </a:pPr>
                      <a:endParaRPr lang="en-US" sz="12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437526260"/>
                  </a:ext>
                </a:extLst>
              </a:tr>
            </a:tbl>
          </a:graphicData>
        </a:graphic>
      </p:graphicFrame>
      <p:sp>
        <p:nvSpPr>
          <p:cNvPr id="3" name="TextBox 2">
            <a:extLst>
              <a:ext uri="{FF2B5EF4-FFF2-40B4-BE49-F238E27FC236}">
                <a16:creationId xmlns:a16="http://schemas.microsoft.com/office/drawing/2014/main" id="{09C03E07-0DE8-144E-9BCF-BC01CCAF583E}"/>
              </a:ext>
            </a:extLst>
          </p:cNvPr>
          <p:cNvSpPr txBox="1"/>
          <p:nvPr/>
        </p:nvSpPr>
        <p:spPr>
          <a:xfrm>
            <a:off x="95250" y="-133668"/>
            <a:ext cx="5295745" cy="492443"/>
          </a:xfrm>
          <a:prstGeom prst="rect">
            <a:avLst/>
          </a:prstGeom>
          <a:noFill/>
        </p:spPr>
        <p:txBody>
          <a:bodyPr wrap="none" rtlCol="0">
            <a:spAutoFit/>
          </a:bodyPr>
          <a:lstStyle/>
          <a:p>
            <a:r>
              <a:rPr lang="en-US" sz="2600"/>
              <a:t>Reference- Focal and other species</a:t>
            </a:r>
          </a:p>
        </p:txBody>
      </p:sp>
    </p:spTree>
    <p:extLst>
      <p:ext uri="{BB962C8B-B14F-4D97-AF65-F5344CB8AC3E}">
        <p14:creationId xmlns:p14="http://schemas.microsoft.com/office/powerpoint/2010/main" val="323186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E156824-A42E-CA6E-C731-6753ABEF31FB}"/>
              </a:ext>
            </a:extLst>
          </p:cNvPr>
          <p:cNvGraphicFramePr>
            <a:graphicFrameLocks noGrp="1"/>
          </p:cNvGraphicFramePr>
          <p:nvPr>
            <p:extLst>
              <p:ext uri="{D42A27DB-BD31-4B8C-83A1-F6EECF244321}">
                <p14:modId xmlns:p14="http://schemas.microsoft.com/office/powerpoint/2010/main" val="4179092315"/>
              </p:ext>
            </p:extLst>
          </p:nvPr>
        </p:nvGraphicFramePr>
        <p:xfrm>
          <a:off x="212725" y="1219676"/>
          <a:ext cx="4894641" cy="3627120"/>
        </p:xfrm>
        <a:graphic>
          <a:graphicData uri="http://schemas.openxmlformats.org/drawingml/2006/table">
            <a:tbl>
              <a:tblPr firstRow="1" firstCol="1" bandRow="1">
                <a:tableStyleId>{5C22544A-7EE6-4342-B048-85BDC9FD1C3A}</a:tableStyleId>
              </a:tblPr>
              <a:tblGrid>
                <a:gridCol w="3803715">
                  <a:extLst>
                    <a:ext uri="{9D8B030D-6E8A-4147-A177-3AD203B41FA5}">
                      <a16:colId xmlns:a16="http://schemas.microsoft.com/office/drawing/2014/main" val="572235664"/>
                    </a:ext>
                  </a:extLst>
                </a:gridCol>
                <a:gridCol w="1090926">
                  <a:extLst>
                    <a:ext uri="{9D8B030D-6E8A-4147-A177-3AD203B41FA5}">
                      <a16:colId xmlns:a16="http://schemas.microsoft.com/office/drawing/2014/main" val="2047835113"/>
                    </a:ext>
                  </a:extLst>
                </a:gridCol>
              </a:tblGrid>
              <a:tr h="0">
                <a:tc>
                  <a:txBody>
                    <a:bodyPr/>
                    <a:lstStyle/>
                    <a:p>
                      <a:pPr marL="0" marR="0">
                        <a:spcBef>
                          <a:spcPts val="0"/>
                        </a:spcBef>
                        <a:spcAft>
                          <a:spcPts val="0"/>
                        </a:spcAft>
                      </a:pPr>
                      <a:r>
                        <a:rPr lang="en-US" sz="1400">
                          <a:effectLst/>
                        </a:rPr>
                        <a:t>Milestone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Date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3062793"/>
                  </a:ext>
                </a:extLst>
              </a:tr>
              <a:tr h="0">
                <a:tc>
                  <a:txBody>
                    <a:bodyPr/>
                    <a:lstStyle/>
                    <a:p>
                      <a:pPr marL="0" marR="0">
                        <a:spcBef>
                          <a:spcPts val="0"/>
                        </a:spcBef>
                        <a:spcAft>
                          <a:spcPts val="0"/>
                        </a:spcAft>
                      </a:pPr>
                      <a:r>
                        <a:rPr lang="en-US" sz="1400">
                          <a:effectLst/>
                        </a:rPr>
                        <a:t>Applied for Permits (If applicable)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746160"/>
                  </a:ext>
                </a:extLst>
              </a:tr>
              <a:tr h="0">
                <a:tc>
                  <a:txBody>
                    <a:bodyPr/>
                    <a:lstStyle/>
                    <a:p>
                      <a:pPr marL="0" marR="0">
                        <a:spcBef>
                          <a:spcPts val="0"/>
                        </a:spcBef>
                        <a:spcAft>
                          <a:spcPts val="0"/>
                        </a:spcAft>
                      </a:pPr>
                      <a:r>
                        <a:rPr lang="en-US" sz="1400">
                          <a:effectLst/>
                        </a:rPr>
                        <a:t>Permits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4147305"/>
                  </a:ext>
                </a:extLst>
              </a:tr>
              <a:tr h="0">
                <a:tc>
                  <a:txBody>
                    <a:bodyPr/>
                    <a:lstStyle/>
                    <a:p>
                      <a:pPr marL="0" marR="0">
                        <a:spcBef>
                          <a:spcPts val="0"/>
                        </a:spcBef>
                        <a:spcAft>
                          <a:spcPts val="0"/>
                        </a:spcAft>
                      </a:pPr>
                      <a:r>
                        <a:rPr lang="en-US" sz="1400">
                          <a:effectLst/>
                        </a:rPr>
                        <a:t>RFP Complete/Consultant Hired (If applicable)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1112991"/>
                  </a:ext>
                </a:extLst>
              </a:tr>
              <a:tr h="0">
                <a:tc>
                  <a:txBody>
                    <a:bodyPr/>
                    <a:lstStyle/>
                    <a:p>
                      <a:pPr marL="0" marR="0">
                        <a:spcBef>
                          <a:spcPts val="0"/>
                        </a:spcBef>
                        <a:spcAft>
                          <a:spcPts val="0"/>
                        </a:spcAft>
                      </a:pPr>
                      <a:r>
                        <a:rPr lang="en-US" sz="1400">
                          <a:effectLst/>
                        </a:rPr>
                        <a:t>Cultural Resources Complete (If design requires ground disturbance)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8272217"/>
                  </a:ext>
                </a:extLst>
              </a:tr>
              <a:tr h="0">
                <a:tc>
                  <a:txBody>
                    <a:bodyPr/>
                    <a:lstStyle/>
                    <a:p>
                      <a:pPr marL="0" marR="0">
                        <a:spcBef>
                          <a:spcPts val="0"/>
                        </a:spcBef>
                        <a:spcAft>
                          <a:spcPts val="0"/>
                        </a:spcAft>
                      </a:pPr>
                      <a:r>
                        <a:rPr lang="en-US" sz="1400">
                          <a:effectLst/>
                        </a:rPr>
                        <a:t>Data Gathering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7965379"/>
                  </a:ext>
                </a:extLst>
              </a:tr>
              <a:tr h="0">
                <a:tc>
                  <a:txBody>
                    <a:bodyPr/>
                    <a:lstStyle/>
                    <a:p>
                      <a:pPr marL="0" marR="0">
                        <a:spcBef>
                          <a:spcPts val="0"/>
                        </a:spcBef>
                        <a:spcAft>
                          <a:spcPts val="0"/>
                        </a:spcAft>
                      </a:pPr>
                      <a:r>
                        <a:rPr lang="en-US" sz="1400">
                          <a:effectLst/>
                        </a:rPr>
                        <a:t>Data Gathering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0229306"/>
                  </a:ext>
                </a:extLst>
              </a:tr>
              <a:tr h="0">
                <a:tc>
                  <a:txBody>
                    <a:bodyPr/>
                    <a:lstStyle/>
                    <a:p>
                      <a:pPr marL="0" marR="0">
                        <a:spcBef>
                          <a:spcPts val="0"/>
                        </a:spcBef>
                        <a:spcAft>
                          <a:spcPts val="0"/>
                        </a:spcAft>
                      </a:pPr>
                      <a:r>
                        <a:rPr lang="en-US" sz="1400">
                          <a:effectLst/>
                        </a:rPr>
                        <a:t>Conceptual design and design report complete (if not provided at application)</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6772576"/>
                  </a:ext>
                </a:extLst>
              </a:tr>
              <a:tr h="0">
                <a:tc>
                  <a:txBody>
                    <a:bodyPr/>
                    <a:lstStyle/>
                    <a:p>
                      <a:pPr marL="0" marR="0">
                        <a:spcBef>
                          <a:spcPts val="0"/>
                        </a:spcBef>
                        <a:spcAft>
                          <a:spcPts val="0"/>
                        </a:spcAft>
                      </a:pPr>
                      <a:r>
                        <a:rPr lang="en-US" sz="1400">
                          <a:effectLst/>
                        </a:rPr>
                        <a:t>Preliminary design and design report complete (if not provided at application)</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4535582"/>
                  </a:ext>
                </a:extLst>
              </a:tr>
              <a:tr h="0">
                <a:tc>
                  <a:txBody>
                    <a:bodyPr/>
                    <a:lstStyle/>
                    <a:p>
                      <a:pPr marL="0" marR="0">
                        <a:spcBef>
                          <a:spcPts val="0"/>
                        </a:spcBef>
                        <a:spcAft>
                          <a:spcPts val="0"/>
                        </a:spcAft>
                      </a:pPr>
                      <a:r>
                        <a:rPr lang="en-US" sz="1400">
                          <a:effectLst/>
                        </a:rPr>
                        <a:t>Final project design and design report complete (if it is a required project deliverable)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202725"/>
                  </a:ext>
                </a:extLst>
              </a:tr>
              <a:tr h="0">
                <a:tc>
                  <a:txBody>
                    <a:bodyPr/>
                    <a:lstStyle/>
                    <a:p>
                      <a:pPr marL="0" marR="0">
                        <a:spcBef>
                          <a:spcPts val="0"/>
                        </a:spcBef>
                        <a:spcAft>
                          <a:spcPts val="0"/>
                        </a:spcAft>
                      </a:pPr>
                      <a:r>
                        <a:rPr lang="en-US" sz="1400">
                          <a:effectLst/>
                        </a:rPr>
                        <a:t>Project End Date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904529"/>
                  </a:ext>
                </a:extLst>
              </a:tr>
            </a:tbl>
          </a:graphicData>
        </a:graphic>
      </p:graphicFrame>
      <p:graphicFrame>
        <p:nvGraphicFramePr>
          <p:cNvPr id="7" name="Table 6">
            <a:extLst>
              <a:ext uri="{FF2B5EF4-FFF2-40B4-BE49-F238E27FC236}">
                <a16:creationId xmlns:a16="http://schemas.microsoft.com/office/drawing/2014/main" id="{68585223-455D-1660-31AF-1A99D03846EA}"/>
              </a:ext>
            </a:extLst>
          </p:cNvPr>
          <p:cNvGraphicFramePr>
            <a:graphicFrameLocks noGrp="1"/>
          </p:cNvGraphicFramePr>
          <p:nvPr>
            <p:extLst>
              <p:ext uri="{D42A27DB-BD31-4B8C-83A1-F6EECF244321}">
                <p14:modId xmlns:p14="http://schemas.microsoft.com/office/powerpoint/2010/main" val="4056302105"/>
              </p:ext>
            </p:extLst>
          </p:nvPr>
        </p:nvGraphicFramePr>
        <p:xfrm>
          <a:off x="5495925" y="4084320"/>
          <a:ext cx="5883275" cy="2773680"/>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2811590837"/>
                    </a:ext>
                  </a:extLst>
                </a:gridCol>
                <a:gridCol w="1311275">
                  <a:extLst>
                    <a:ext uri="{9D8B030D-6E8A-4147-A177-3AD203B41FA5}">
                      <a16:colId xmlns:a16="http://schemas.microsoft.com/office/drawing/2014/main" val="2715998062"/>
                    </a:ext>
                  </a:extLst>
                </a:gridCol>
              </a:tblGrid>
              <a:tr h="0">
                <a:tc>
                  <a:txBody>
                    <a:bodyPr/>
                    <a:lstStyle/>
                    <a:p>
                      <a:pPr marL="0" marR="0">
                        <a:spcBef>
                          <a:spcPts val="0"/>
                        </a:spcBef>
                        <a:spcAft>
                          <a:spcPts val="0"/>
                        </a:spcAft>
                      </a:pPr>
                      <a:r>
                        <a:rPr lang="en-US" sz="1400">
                          <a:effectLst/>
                        </a:rPr>
                        <a:t>Milestone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Date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4315475"/>
                  </a:ext>
                </a:extLst>
              </a:tr>
              <a:tr h="0">
                <a:tc>
                  <a:txBody>
                    <a:bodyPr/>
                    <a:lstStyle/>
                    <a:p>
                      <a:pPr marL="0" marR="0">
                        <a:spcBef>
                          <a:spcPts val="0"/>
                        </a:spcBef>
                        <a:spcAft>
                          <a:spcPts val="0"/>
                        </a:spcAft>
                      </a:pPr>
                      <a:r>
                        <a:rPr lang="en-US" sz="1400">
                          <a:effectLst/>
                        </a:rPr>
                        <a:t>Order Appraisal(s)</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5887666"/>
                  </a:ext>
                </a:extLst>
              </a:tr>
              <a:tr h="0">
                <a:tc>
                  <a:txBody>
                    <a:bodyPr/>
                    <a:lstStyle/>
                    <a:p>
                      <a:pPr marL="0" marR="0">
                        <a:spcBef>
                          <a:spcPts val="0"/>
                        </a:spcBef>
                        <a:spcAft>
                          <a:spcPts val="0"/>
                        </a:spcAft>
                      </a:pPr>
                      <a:r>
                        <a:rPr lang="en-US" sz="1400">
                          <a:effectLst/>
                        </a:rPr>
                        <a:t>Order Appraisal Review(s)</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156257"/>
                  </a:ext>
                </a:extLst>
              </a:tr>
              <a:tr h="0">
                <a:tc>
                  <a:txBody>
                    <a:bodyPr/>
                    <a:lstStyle/>
                    <a:p>
                      <a:pPr marL="0" marR="0">
                        <a:spcBef>
                          <a:spcPts val="0"/>
                        </a:spcBef>
                        <a:spcAft>
                          <a:spcPts val="0"/>
                        </a:spcAft>
                      </a:pPr>
                      <a:r>
                        <a:rPr lang="en-US" sz="1400">
                          <a:effectLst/>
                        </a:rPr>
                        <a:t>Purchase and Sale Agreement Signed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4098049"/>
                  </a:ext>
                </a:extLst>
              </a:tr>
              <a:tr h="0">
                <a:tc>
                  <a:txBody>
                    <a:bodyPr/>
                    <a:lstStyle/>
                    <a:p>
                      <a:pPr marL="0" marR="0">
                        <a:spcBef>
                          <a:spcPts val="0"/>
                        </a:spcBef>
                        <a:spcAft>
                          <a:spcPts val="0"/>
                        </a:spcAft>
                      </a:pPr>
                      <a:r>
                        <a:rPr lang="en-US" sz="1400">
                          <a:effectLst/>
                        </a:rPr>
                        <a:t>Recorded Land Survey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0477220"/>
                  </a:ext>
                </a:extLst>
              </a:tr>
              <a:tr h="0">
                <a:tc>
                  <a:txBody>
                    <a:bodyPr/>
                    <a:lstStyle/>
                    <a:p>
                      <a:pPr marL="0" marR="0">
                        <a:spcBef>
                          <a:spcPts val="0"/>
                        </a:spcBef>
                        <a:spcAft>
                          <a:spcPts val="0"/>
                        </a:spcAft>
                      </a:pPr>
                      <a:r>
                        <a:rPr lang="en-US" sz="1400">
                          <a:effectLst/>
                        </a:rPr>
                        <a:t>Environmental Assessment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126398"/>
                  </a:ext>
                </a:extLst>
              </a:tr>
              <a:tr h="0">
                <a:tc>
                  <a:txBody>
                    <a:bodyPr/>
                    <a:lstStyle/>
                    <a:p>
                      <a:pPr marL="0" marR="0">
                        <a:spcBef>
                          <a:spcPts val="0"/>
                        </a:spcBef>
                        <a:spcAft>
                          <a:spcPts val="0"/>
                        </a:spcAft>
                      </a:pPr>
                      <a:r>
                        <a:rPr lang="en-US" sz="1400">
                          <a:effectLst/>
                        </a:rPr>
                        <a:t>Cultural Resources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0317135"/>
                  </a:ext>
                </a:extLst>
              </a:tr>
              <a:tr h="0">
                <a:tc>
                  <a:txBody>
                    <a:bodyPr/>
                    <a:lstStyle/>
                    <a:p>
                      <a:pPr marL="0" marR="0">
                        <a:spcBef>
                          <a:spcPts val="0"/>
                        </a:spcBef>
                        <a:spcAft>
                          <a:spcPts val="0"/>
                        </a:spcAft>
                      </a:pPr>
                      <a:r>
                        <a:rPr lang="en-US" sz="1400">
                          <a:effectLst/>
                        </a:rPr>
                        <a:t>Acquisition Closing</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8218755"/>
                  </a:ext>
                </a:extLst>
              </a:tr>
              <a:tr h="0">
                <a:tc>
                  <a:txBody>
                    <a:bodyPr/>
                    <a:lstStyle/>
                    <a:p>
                      <a:pPr marL="0" marR="0">
                        <a:spcBef>
                          <a:spcPts val="0"/>
                        </a:spcBef>
                        <a:spcAft>
                          <a:spcPts val="0"/>
                        </a:spcAft>
                      </a:pPr>
                      <a:r>
                        <a:rPr lang="en-US" sz="1400">
                          <a:effectLst/>
                        </a:rPr>
                        <a:t>Recorded </a:t>
                      </a:r>
                      <a:r>
                        <a:rPr lang="en-US" sz="1400" err="1">
                          <a:effectLst/>
                        </a:rPr>
                        <a:t>Acq</a:t>
                      </a:r>
                      <a:r>
                        <a:rPr lang="en-US" sz="1400">
                          <a:effectLst/>
                        </a:rPr>
                        <a:t> Documents</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37184"/>
                  </a:ext>
                </a:extLst>
              </a:tr>
              <a:tr h="0">
                <a:tc>
                  <a:txBody>
                    <a:bodyPr/>
                    <a:lstStyle/>
                    <a:p>
                      <a:pPr marL="0" marR="0">
                        <a:spcBef>
                          <a:spcPts val="0"/>
                        </a:spcBef>
                        <a:spcAft>
                          <a:spcPts val="0"/>
                        </a:spcAft>
                      </a:pPr>
                      <a:r>
                        <a:rPr lang="en-US" sz="1400">
                          <a:effectLst/>
                        </a:rPr>
                        <a:t>Noxious Weed Control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0729921"/>
                  </a:ext>
                </a:extLst>
              </a:tr>
              <a:tr h="0">
                <a:tc>
                  <a:txBody>
                    <a:bodyPr/>
                    <a:lstStyle/>
                    <a:p>
                      <a:pPr marL="0" marR="0">
                        <a:spcBef>
                          <a:spcPts val="0"/>
                        </a:spcBef>
                        <a:spcAft>
                          <a:spcPts val="0"/>
                        </a:spcAft>
                      </a:pPr>
                      <a:r>
                        <a:rPr lang="en-US" sz="1400">
                          <a:effectLst/>
                        </a:rPr>
                        <a:t>Demolition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2292857"/>
                  </a:ext>
                </a:extLst>
              </a:tr>
              <a:tr h="0">
                <a:tc>
                  <a:txBody>
                    <a:bodyPr/>
                    <a:lstStyle/>
                    <a:p>
                      <a:pPr marL="0" marR="0">
                        <a:spcBef>
                          <a:spcPts val="0"/>
                        </a:spcBef>
                        <a:spcAft>
                          <a:spcPts val="0"/>
                        </a:spcAft>
                      </a:pPr>
                      <a:r>
                        <a:rPr lang="en-US" sz="1400">
                          <a:effectLst/>
                        </a:rPr>
                        <a:t>Fencing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5178224"/>
                  </a:ext>
                </a:extLst>
              </a:tr>
              <a:tr h="0">
                <a:tc>
                  <a:txBody>
                    <a:bodyPr/>
                    <a:lstStyle/>
                    <a:p>
                      <a:pPr marL="0" marR="0">
                        <a:spcBef>
                          <a:spcPts val="0"/>
                        </a:spcBef>
                        <a:spcAft>
                          <a:spcPts val="0"/>
                        </a:spcAft>
                      </a:pPr>
                      <a:r>
                        <a:rPr lang="en-US" sz="1400">
                          <a:effectLst/>
                        </a:rPr>
                        <a:t>Project End Date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6527177"/>
                  </a:ext>
                </a:extLst>
              </a:tr>
            </a:tbl>
          </a:graphicData>
        </a:graphic>
      </p:graphicFrame>
      <p:graphicFrame>
        <p:nvGraphicFramePr>
          <p:cNvPr id="8" name="Table 7">
            <a:extLst>
              <a:ext uri="{FF2B5EF4-FFF2-40B4-BE49-F238E27FC236}">
                <a16:creationId xmlns:a16="http://schemas.microsoft.com/office/drawing/2014/main" id="{59C2A01F-FF2C-FBDD-7D31-EA7CAD3A508E}"/>
              </a:ext>
            </a:extLst>
          </p:cNvPr>
          <p:cNvGraphicFramePr>
            <a:graphicFrameLocks noGrp="1"/>
          </p:cNvGraphicFramePr>
          <p:nvPr>
            <p:extLst>
              <p:ext uri="{D42A27DB-BD31-4B8C-83A1-F6EECF244321}">
                <p14:modId xmlns:p14="http://schemas.microsoft.com/office/powerpoint/2010/main" val="3872123590"/>
              </p:ext>
            </p:extLst>
          </p:nvPr>
        </p:nvGraphicFramePr>
        <p:xfrm>
          <a:off x="5495924" y="409575"/>
          <a:ext cx="5883275" cy="3301365"/>
        </p:xfrm>
        <a:graphic>
          <a:graphicData uri="http://schemas.openxmlformats.org/drawingml/2006/table">
            <a:tbl>
              <a:tblPr firstRow="1" firstCol="1" bandRow="1">
                <a:tableStyleId>{5C22544A-7EE6-4342-B048-85BDC9FD1C3A}</a:tableStyleId>
              </a:tblPr>
              <a:tblGrid>
                <a:gridCol w="4572000">
                  <a:extLst>
                    <a:ext uri="{9D8B030D-6E8A-4147-A177-3AD203B41FA5}">
                      <a16:colId xmlns:a16="http://schemas.microsoft.com/office/drawing/2014/main" val="2562713596"/>
                    </a:ext>
                  </a:extLst>
                </a:gridCol>
                <a:gridCol w="1311275">
                  <a:extLst>
                    <a:ext uri="{9D8B030D-6E8A-4147-A177-3AD203B41FA5}">
                      <a16:colId xmlns:a16="http://schemas.microsoft.com/office/drawing/2014/main" val="1306933203"/>
                    </a:ext>
                  </a:extLst>
                </a:gridCol>
              </a:tblGrid>
              <a:tr h="0">
                <a:tc>
                  <a:txBody>
                    <a:bodyPr/>
                    <a:lstStyle/>
                    <a:p>
                      <a:pPr marL="0" marR="0">
                        <a:spcBef>
                          <a:spcPts val="0"/>
                        </a:spcBef>
                        <a:spcAft>
                          <a:spcPts val="0"/>
                        </a:spcAft>
                      </a:pPr>
                      <a:r>
                        <a:rPr lang="en-US" sz="1400">
                          <a:effectLst/>
                        </a:rPr>
                        <a:t>Milestone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Date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3842453"/>
                  </a:ext>
                </a:extLst>
              </a:tr>
              <a:tr h="0">
                <a:tc>
                  <a:txBody>
                    <a:bodyPr/>
                    <a:lstStyle/>
                    <a:p>
                      <a:pPr marL="0" marR="0">
                        <a:spcBef>
                          <a:spcPts val="0"/>
                        </a:spcBef>
                        <a:spcAft>
                          <a:spcPts val="0"/>
                        </a:spcAft>
                      </a:pPr>
                      <a:r>
                        <a:rPr lang="en-US" sz="1400">
                          <a:effectLst/>
                        </a:rPr>
                        <a:t>Cultural Resources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4042824"/>
                  </a:ext>
                </a:extLst>
              </a:tr>
              <a:tr h="0">
                <a:tc>
                  <a:txBody>
                    <a:bodyPr/>
                    <a:lstStyle/>
                    <a:p>
                      <a:pPr marL="0" marR="0">
                        <a:spcBef>
                          <a:spcPts val="0"/>
                        </a:spcBef>
                        <a:spcAft>
                          <a:spcPts val="0"/>
                        </a:spcAft>
                      </a:pPr>
                      <a:r>
                        <a:rPr lang="en-US" sz="1400">
                          <a:effectLst/>
                        </a:rPr>
                        <a:t>Permits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1101959"/>
                  </a:ext>
                </a:extLst>
              </a:tr>
              <a:tr h="0">
                <a:tc>
                  <a:txBody>
                    <a:bodyPr/>
                    <a:lstStyle/>
                    <a:p>
                      <a:pPr marL="0" marR="0">
                        <a:spcBef>
                          <a:spcPts val="0"/>
                        </a:spcBef>
                        <a:spcAft>
                          <a:spcPts val="0"/>
                        </a:spcAft>
                      </a:pPr>
                      <a:r>
                        <a:rPr lang="en-US" sz="1400">
                          <a:effectLst/>
                        </a:rPr>
                        <a:t>Landowner Agreement (required if project occurs on land NOT owned by sponsor)</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9002947"/>
                  </a:ext>
                </a:extLst>
              </a:tr>
              <a:tr h="0">
                <a:tc>
                  <a:txBody>
                    <a:bodyPr/>
                    <a:lstStyle/>
                    <a:p>
                      <a:pPr marL="0" marR="0">
                        <a:spcBef>
                          <a:spcPts val="0"/>
                        </a:spcBef>
                        <a:spcAft>
                          <a:spcPts val="0"/>
                        </a:spcAft>
                      </a:pPr>
                      <a:r>
                        <a:rPr lang="en-US" sz="1400">
                          <a:effectLst/>
                        </a:rPr>
                        <a:t>Bid Awarded / Contractor Hired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3509900"/>
                  </a:ext>
                </a:extLst>
              </a:tr>
              <a:tr h="0">
                <a:tc>
                  <a:txBody>
                    <a:bodyPr/>
                    <a:lstStyle/>
                    <a:p>
                      <a:pPr marL="0" marR="0">
                        <a:spcBef>
                          <a:spcPts val="0"/>
                        </a:spcBef>
                        <a:spcAft>
                          <a:spcPts val="0"/>
                        </a:spcAft>
                      </a:pPr>
                      <a:r>
                        <a:rPr lang="en-US" sz="1400">
                          <a:effectLst/>
                        </a:rPr>
                        <a:t>Restoration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6435152"/>
                  </a:ext>
                </a:extLst>
              </a:tr>
              <a:tr h="0">
                <a:tc>
                  <a:txBody>
                    <a:bodyPr/>
                    <a:lstStyle/>
                    <a:p>
                      <a:pPr marL="0" marR="0">
                        <a:spcBef>
                          <a:spcPts val="0"/>
                        </a:spcBef>
                        <a:spcAft>
                          <a:spcPts val="0"/>
                        </a:spcAft>
                      </a:pPr>
                      <a:r>
                        <a:rPr lang="en-US" sz="1400">
                          <a:effectLst/>
                        </a:rPr>
                        <a:t>Restoration Completed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18248"/>
                  </a:ext>
                </a:extLst>
              </a:tr>
              <a:tr h="0">
                <a:tc>
                  <a:txBody>
                    <a:bodyPr/>
                    <a:lstStyle/>
                    <a:p>
                      <a:pPr marL="0" marR="0">
                        <a:spcBef>
                          <a:spcPts val="0"/>
                        </a:spcBef>
                        <a:spcAft>
                          <a:spcPts val="0"/>
                        </a:spcAft>
                      </a:pPr>
                      <a:r>
                        <a:rPr lang="en-US" sz="1400">
                          <a:effectLst/>
                        </a:rPr>
                        <a:t>In-Water Construction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3930983"/>
                  </a:ext>
                </a:extLst>
              </a:tr>
              <a:tr h="0">
                <a:tc>
                  <a:txBody>
                    <a:bodyPr/>
                    <a:lstStyle/>
                    <a:p>
                      <a:pPr marL="0" marR="0">
                        <a:spcBef>
                          <a:spcPts val="0"/>
                        </a:spcBef>
                        <a:spcAft>
                          <a:spcPts val="0"/>
                        </a:spcAft>
                      </a:pPr>
                      <a:r>
                        <a:rPr lang="en-US" sz="1400">
                          <a:effectLst/>
                        </a:rPr>
                        <a:t>In-Water Construction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4767021"/>
                  </a:ext>
                </a:extLst>
              </a:tr>
              <a:tr h="0">
                <a:tc>
                  <a:txBody>
                    <a:bodyPr/>
                    <a:lstStyle/>
                    <a:p>
                      <a:pPr marL="0" marR="0">
                        <a:spcBef>
                          <a:spcPts val="0"/>
                        </a:spcBef>
                        <a:spcAft>
                          <a:spcPts val="0"/>
                        </a:spcAft>
                      </a:pPr>
                      <a:r>
                        <a:rPr lang="en-US" sz="1400">
                          <a:effectLst/>
                        </a:rPr>
                        <a:t>Riparian/Floodplain Planting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05329"/>
                  </a:ext>
                </a:extLst>
              </a:tr>
              <a:tr h="0">
                <a:tc>
                  <a:txBody>
                    <a:bodyPr/>
                    <a:lstStyle/>
                    <a:p>
                      <a:pPr marL="0" marR="0">
                        <a:spcBef>
                          <a:spcPts val="0"/>
                        </a:spcBef>
                        <a:spcAft>
                          <a:spcPts val="0"/>
                        </a:spcAft>
                      </a:pPr>
                      <a:r>
                        <a:rPr lang="en-US" sz="1400">
                          <a:effectLst/>
                        </a:rPr>
                        <a:t>Riparian/Floodplain Planting Completed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277654"/>
                  </a:ext>
                </a:extLst>
              </a:tr>
              <a:tr h="0">
                <a:tc>
                  <a:txBody>
                    <a:bodyPr/>
                    <a:lstStyle/>
                    <a:p>
                      <a:pPr marL="0" marR="0">
                        <a:spcBef>
                          <a:spcPts val="0"/>
                        </a:spcBef>
                        <a:spcAft>
                          <a:spcPts val="0"/>
                        </a:spcAft>
                      </a:pPr>
                      <a:r>
                        <a:rPr lang="en-US" sz="1400">
                          <a:effectLst/>
                        </a:rPr>
                        <a:t>Invasive Species Treatment Started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898667"/>
                  </a:ext>
                </a:extLst>
              </a:tr>
              <a:tr h="0">
                <a:tc>
                  <a:txBody>
                    <a:bodyPr/>
                    <a:lstStyle/>
                    <a:p>
                      <a:pPr marL="0" marR="0">
                        <a:spcBef>
                          <a:spcPts val="0"/>
                        </a:spcBef>
                        <a:spcAft>
                          <a:spcPts val="0"/>
                        </a:spcAft>
                      </a:pPr>
                      <a:r>
                        <a:rPr lang="en-US" sz="1400">
                          <a:effectLst/>
                        </a:rPr>
                        <a:t>Invasive Species Treatment Completed</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2372736"/>
                  </a:ext>
                </a:extLst>
              </a:tr>
              <a:tr h="314325">
                <a:tc>
                  <a:txBody>
                    <a:bodyPr/>
                    <a:lstStyle/>
                    <a:p>
                      <a:pPr marL="0" marR="0">
                        <a:spcBef>
                          <a:spcPts val="0"/>
                        </a:spcBef>
                        <a:spcAft>
                          <a:spcPts val="0"/>
                        </a:spcAft>
                      </a:pPr>
                      <a:r>
                        <a:rPr lang="en-US" sz="1400">
                          <a:effectLst/>
                        </a:rPr>
                        <a:t>Project Complete</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 </a:t>
                      </a:r>
                      <a:endParaRPr lang="en-US" sz="160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40742"/>
                  </a:ext>
                </a:extLst>
              </a:tr>
            </a:tbl>
          </a:graphicData>
        </a:graphic>
      </p:graphicFrame>
      <p:sp>
        <p:nvSpPr>
          <p:cNvPr id="10" name="TextBox 9">
            <a:extLst>
              <a:ext uri="{FF2B5EF4-FFF2-40B4-BE49-F238E27FC236}">
                <a16:creationId xmlns:a16="http://schemas.microsoft.com/office/drawing/2014/main" id="{D6A9180B-2AE2-BF07-7370-A0A4413D37A1}"/>
              </a:ext>
            </a:extLst>
          </p:cNvPr>
          <p:cNvSpPr txBox="1"/>
          <p:nvPr/>
        </p:nvSpPr>
        <p:spPr>
          <a:xfrm>
            <a:off x="95250" y="-82868"/>
            <a:ext cx="4799391" cy="492443"/>
          </a:xfrm>
          <a:prstGeom prst="rect">
            <a:avLst/>
          </a:prstGeom>
          <a:noFill/>
        </p:spPr>
        <p:txBody>
          <a:bodyPr wrap="none" rtlCol="0">
            <a:spAutoFit/>
          </a:bodyPr>
          <a:lstStyle/>
          <a:p>
            <a:r>
              <a:rPr lang="en-US" sz="2600"/>
              <a:t>Reference- Timeline/milestones</a:t>
            </a:r>
          </a:p>
        </p:txBody>
      </p:sp>
      <p:sp>
        <p:nvSpPr>
          <p:cNvPr id="11" name="TextBox 10">
            <a:extLst>
              <a:ext uri="{FF2B5EF4-FFF2-40B4-BE49-F238E27FC236}">
                <a16:creationId xmlns:a16="http://schemas.microsoft.com/office/drawing/2014/main" id="{986C6131-7797-FC4E-FD14-768B2A6CD3EA}"/>
              </a:ext>
            </a:extLst>
          </p:cNvPr>
          <p:cNvSpPr txBox="1"/>
          <p:nvPr/>
        </p:nvSpPr>
        <p:spPr>
          <a:xfrm>
            <a:off x="212725" y="727233"/>
            <a:ext cx="2618024" cy="492443"/>
          </a:xfrm>
          <a:prstGeom prst="rect">
            <a:avLst/>
          </a:prstGeom>
          <a:noFill/>
        </p:spPr>
        <p:txBody>
          <a:bodyPr wrap="none" rtlCol="0">
            <a:spAutoFit/>
          </a:bodyPr>
          <a:lstStyle/>
          <a:p>
            <a:r>
              <a:rPr lang="en-US" sz="2600"/>
              <a:t>Design/planning</a:t>
            </a:r>
          </a:p>
        </p:txBody>
      </p:sp>
      <p:sp>
        <p:nvSpPr>
          <p:cNvPr id="12" name="TextBox 11">
            <a:extLst>
              <a:ext uri="{FF2B5EF4-FFF2-40B4-BE49-F238E27FC236}">
                <a16:creationId xmlns:a16="http://schemas.microsoft.com/office/drawing/2014/main" id="{77BD2FA0-3824-2091-F708-825256DA5EAB}"/>
              </a:ext>
            </a:extLst>
          </p:cNvPr>
          <p:cNvSpPr txBox="1"/>
          <p:nvPr/>
        </p:nvSpPr>
        <p:spPr>
          <a:xfrm>
            <a:off x="5554898" y="-66675"/>
            <a:ext cx="2064989" cy="492443"/>
          </a:xfrm>
          <a:prstGeom prst="rect">
            <a:avLst/>
          </a:prstGeom>
          <a:noFill/>
        </p:spPr>
        <p:txBody>
          <a:bodyPr wrap="none" rtlCol="0">
            <a:spAutoFit/>
          </a:bodyPr>
          <a:lstStyle/>
          <a:p>
            <a:r>
              <a:rPr lang="en-US" sz="2600"/>
              <a:t>Construction</a:t>
            </a:r>
          </a:p>
        </p:txBody>
      </p:sp>
      <p:sp>
        <p:nvSpPr>
          <p:cNvPr id="13" name="TextBox 12">
            <a:extLst>
              <a:ext uri="{FF2B5EF4-FFF2-40B4-BE49-F238E27FC236}">
                <a16:creationId xmlns:a16="http://schemas.microsoft.com/office/drawing/2014/main" id="{4540EE09-8C9B-73DB-F687-A8861A4AAA38}"/>
              </a:ext>
            </a:extLst>
          </p:cNvPr>
          <p:cNvSpPr txBox="1"/>
          <p:nvPr/>
        </p:nvSpPr>
        <p:spPr>
          <a:xfrm>
            <a:off x="5495924" y="3648552"/>
            <a:ext cx="1816523" cy="492443"/>
          </a:xfrm>
          <a:prstGeom prst="rect">
            <a:avLst/>
          </a:prstGeom>
          <a:noFill/>
        </p:spPr>
        <p:txBody>
          <a:bodyPr wrap="none" rtlCol="0">
            <a:spAutoFit/>
          </a:bodyPr>
          <a:lstStyle/>
          <a:p>
            <a:r>
              <a:rPr lang="en-US" sz="2600"/>
              <a:t>Acquisition</a:t>
            </a:r>
          </a:p>
        </p:txBody>
      </p:sp>
    </p:spTree>
    <p:extLst>
      <p:ext uri="{BB962C8B-B14F-4D97-AF65-F5344CB8AC3E}">
        <p14:creationId xmlns:p14="http://schemas.microsoft.com/office/powerpoint/2010/main" val="221303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84F26-FDB2-33F0-6708-CF40BFCA069B}"/>
              </a:ext>
            </a:extLst>
          </p:cNvPr>
          <p:cNvSpPr>
            <a:spLocks noGrp="1"/>
          </p:cNvSpPr>
          <p:nvPr>
            <p:ph type="title"/>
          </p:nvPr>
        </p:nvSpPr>
        <p:spPr>
          <a:xfrm>
            <a:off x="85724" y="219075"/>
            <a:ext cx="12001498" cy="685800"/>
          </a:xfrm>
        </p:spPr>
        <p:txBody>
          <a:bodyPr/>
          <a:lstStyle/>
          <a:p>
            <a:pPr algn="ctr"/>
            <a:r>
              <a:rPr lang="en-US"/>
              <a:t>Project Title : Overview</a:t>
            </a:r>
          </a:p>
        </p:txBody>
      </p:sp>
      <p:sp>
        <p:nvSpPr>
          <p:cNvPr id="4" name="Text Placeholder 1">
            <a:extLst>
              <a:ext uri="{FF2B5EF4-FFF2-40B4-BE49-F238E27FC236}">
                <a16:creationId xmlns:a16="http://schemas.microsoft.com/office/drawing/2014/main" id="{68C34432-56CC-C75A-21FD-E3377DAB8DE7}"/>
              </a:ext>
            </a:extLst>
          </p:cNvPr>
          <p:cNvSpPr>
            <a:spLocks noGrp="1"/>
          </p:cNvSpPr>
          <p:nvPr>
            <p:ph type="body" sz="quarter" idx="10"/>
          </p:nvPr>
        </p:nvSpPr>
        <p:spPr>
          <a:xfrm>
            <a:off x="85724" y="922020"/>
            <a:ext cx="12011025" cy="5164455"/>
          </a:xfrm>
        </p:spPr>
        <p:txBody>
          <a:bodyPr/>
          <a:lstStyle/>
          <a:p>
            <a:pPr marL="857250" lvl="1" indent="-342900">
              <a:spcBef>
                <a:spcPts val="0"/>
              </a:spcBef>
              <a:spcAft>
                <a:spcPts val="0"/>
              </a:spcAft>
            </a:pPr>
            <a:r>
              <a:rPr lang="en-US" sz="2400" b="1" dirty="0">
                <a:effectLst/>
                <a:latin typeface="Calibri" panose="020F0502020204030204" pitchFamily="34" charset="0"/>
                <a:ea typeface="Calibri" panose="020F0502020204030204" pitchFamily="34" charset="0"/>
              </a:rPr>
              <a:t>Sponsor/Budget</a:t>
            </a:r>
            <a:r>
              <a:rPr lang="en-US" sz="2400" dirty="0">
                <a:effectLst/>
                <a:latin typeface="Calibri" panose="020F0502020204030204" pitchFamily="34" charset="0"/>
                <a:ea typeface="Calibri" panose="020F0502020204030204" pitchFamily="34" charset="0"/>
              </a:rPr>
              <a:t>: (Sponsor org</a:t>
            </a:r>
            <a:r>
              <a:rPr lang="en-US" sz="2400" b="1" dirty="0">
                <a:latin typeface="Calibri" panose="020F0502020204030204" pitchFamily="34" charset="0"/>
                <a:ea typeface="Calibri" panose="020F0502020204030204" pitchFamily="34" charset="0"/>
              </a:rPr>
              <a:t>/ total ASRP grant request; can also include total project cost</a:t>
            </a:r>
            <a:r>
              <a:rPr lang="en-US" sz="2400" b="1" dirty="0">
                <a:effectLst/>
                <a:latin typeface="Calibri" panose="020F0502020204030204" pitchFamily="34" charset="0"/>
                <a:ea typeface="Calibri" panose="020F0502020204030204" pitchFamily="34" charset="0"/>
              </a:rPr>
              <a:t>)</a:t>
            </a:r>
            <a:endParaRPr lang="en-US" sz="2200" b="1" dirty="0">
              <a:effectLst/>
              <a:latin typeface="Calibri" panose="020F0502020204030204" pitchFamily="34" charset="0"/>
              <a:ea typeface="Calibri" panose="020F0502020204030204" pitchFamily="34" charset="0"/>
            </a:endParaRPr>
          </a:p>
          <a:p>
            <a:pPr marL="857250" lvl="1" indent="-342900">
              <a:spcBef>
                <a:spcPts val="0"/>
              </a:spcBef>
              <a:spcAft>
                <a:spcPts val="0"/>
              </a:spcAft>
            </a:pPr>
            <a:r>
              <a:rPr lang="en-US" sz="2400" b="1" dirty="0">
                <a:effectLst/>
                <a:latin typeface="Calibri" panose="020F0502020204030204" pitchFamily="34" charset="0"/>
                <a:ea typeface="Calibri" panose="020F0502020204030204" pitchFamily="34" charset="0"/>
              </a:rPr>
              <a:t>Landowner type: </a:t>
            </a:r>
            <a:r>
              <a:rPr lang="en-US" sz="2400" dirty="0">
                <a:effectLst/>
                <a:latin typeface="Calibri" panose="020F0502020204030204" pitchFamily="34" charset="0"/>
                <a:ea typeface="Calibri" panose="020F0502020204030204" pitchFamily="34" charset="0"/>
              </a:rPr>
              <a:t>(e.g. forestry, agricultural, state owned, residential</a:t>
            </a:r>
            <a:r>
              <a:rPr lang="en-US" sz="2400" dirty="0">
                <a:latin typeface="Calibri" panose="020F0502020204030204" pitchFamily="34" charset="0"/>
                <a:ea typeface="Calibri" panose="020F0502020204030204" pitchFamily="34" charset="0"/>
              </a:rPr>
              <a:t>- </a:t>
            </a:r>
            <a:r>
              <a:rPr lang="en-US" sz="2400" i="1" u="sng" dirty="0">
                <a:solidFill>
                  <a:srgbClr val="FF0000"/>
                </a:solidFill>
                <a:latin typeface="Calibri" panose="020F0502020204030204" pitchFamily="34" charset="0"/>
                <a:ea typeface="Calibri" panose="020F0502020204030204" pitchFamily="34" charset="0"/>
              </a:rPr>
              <a:t>do NOT include landowner names</a:t>
            </a:r>
            <a:r>
              <a:rPr lang="en-US" sz="2400" dirty="0">
                <a:latin typeface="Calibri" panose="020F0502020204030204" pitchFamily="34" charset="0"/>
                <a:ea typeface="Calibri" panose="020F0502020204030204" pitchFamily="34" charset="0"/>
              </a:rPr>
              <a:t>)</a:t>
            </a:r>
            <a:endParaRPr lang="en-US" sz="2400" dirty="0">
              <a:effectLst/>
              <a:latin typeface="Calibri" panose="020F0502020204030204" pitchFamily="34" charset="0"/>
              <a:ea typeface="Calibri" panose="020F0502020204030204" pitchFamily="34" charset="0"/>
            </a:endParaRPr>
          </a:p>
          <a:p>
            <a:pPr marL="857250" lvl="1" indent="-342900">
              <a:spcBef>
                <a:spcPts val="0"/>
              </a:spcBef>
              <a:spcAft>
                <a:spcPts val="0"/>
              </a:spcAft>
            </a:pPr>
            <a:r>
              <a:rPr lang="en-US" sz="2400" b="1" dirty="0" err="1">
                <a:effectLst/>
                <a:latin typeface="Calibri" panose="020F0502020204030204" pitchFamily="34" charset="0"/>
                <a:ea typeface="Calibri" panose="020F0502020204030204" pitchFamily="34" charset="0"/>
              </a:rPr>
              <a:t>EcoRegion</a:t>
            </a:r>
            <a:r>
              <a:rPr lang="en-US" sz="2400" b="1" dirty="0">
                <a:effectLst/>
                <a:latin typeface="Calibri" panose="020F0502020204030204" pitchFamily="34" charset="0"/>
                <a:ea typeface="Calibri" panose="020F0502020204030204" pitchFamily="34" charset="0"/>
              </a:rPr>
              <a:t> and </a:t>
            </a:r>
            <a:r>
              <a:rPr lang="en-US" sz="2400" dirty="0">
                <a:effectLst/>
                <a:latin typeface="Calibri" panose="020F0502020204030204" pitchFamily="34" charset="0"/>
                <a:ea typeface="Calibri" panose="020F0502020204030204" pitchFamily="34" charset="0"/>
              </a:rPr>
              <a:t>GSU</a:t>
            </a:r>
            <a:r>
              <a:rPr lang="en-US" sz="2400" b="1" dirty="0">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Calibri" panose="020F0502020204030204" pitchFamily="34" charset="0"/>
              </a:rPr>
              <a:t> (e.g. </a:t>
            </a:r>
            <a:r>
              <a:rPr lang="en-US" sz="2400" b="1" dirty="0">
                <a:effectLst/>
                <a:latin typeface="Calibri" panose="020F0502020204030204" pitchFamily="34" charset="0"/>
                <a:ea typeface="Calibri" panose="020F0502020204030204" pitchFamily="34" charset="0"/>
              </a:rPr>
              <a:t>Cascade Mountains</a:t>
            </a:r>
            <a:r>
              <a:rPr lang="en-US" sz="2400" dirty="0">
                <a:effectLst/>
                <a:latin typeface="Calibri" panose="020F0502020204030204" pitchFamily="34" charset="0"/>
                <a:ea typeface="Calibri" panose="020F0502020204030204" pitchFamily="34" charset="0"/>
              </a:rPr>
              <a:t>/ Mainstem </a:t>
            </a:r>
            <a:r>
              <a:rPr lang="en-US" sz="2400" dirty="0" err="1">
                <a:effectLst/>
                <a:latin typeface="Calibri" panose="020F0502020204030204" pitchFamily="34" charset="0"/>
                <a:ea typeface="Calibri" panose="020F0502020204030204" pitchFamily="34" charset="0"/>
              </a:rPr>
              <a:t>Newaukum</a:t>
            </a:r>
            <a:r>
              <a:rPr lang="en-US" sz="2400" dirty="0">
                <a:effectLst/>
                <a:latin typeface="Calibri" panose="020F0502020204030204" pitchFamily="34" charset="0"/>
                <a:ea typeface="Calibri" panose="020F0502020204030204" pitchFamily="34" charset="0"/>
              </a:rPr>
              <a:t>)</a:t>
            </a:r>
          </a:p>
          <a:p>
            <a:pPr marL="857250" lvl="1" indent="-342900">
              <a:spcBef>
                <a:spcPts val="0"/>
              </a:spcBef>
              <a:spcAft>
                <a:spcPts val="0"/>
              </a:spcAft>
            </a:pPr>
            <a:r>
              <a:rPr lang="en-US" sz="2400" b="1" dirty="0">
                <a:latin typeface="Calibri" panose="020F0502020204030204" pitchFamily="34" charset="0"/>
                <a:ea typeface="Calibri" panose="020F0502020204030204" pitchFamily="34" charset="0"/>
              </a:rPr>
              <a:t>ASRP Grant Category: </a:t>
            </a:r>
            <a:r>
              <a:rPr lang="en-US" sz="2400" dirty="0">
                <a:latin typeface="Calibri" panose="020F0502020204030204" pitchFamily="34" charset="0"/>
                <a:ea typeface="Calibri" panose="020F0502020204030204" pitchFamily="34" charset="0"/>
              </a:rPr>
              <a:t>(Priority Project vs Opportunistic Project)</a:t>
            </a:r>
          </a:p>
          <a:p>
            <a:pPr marL="857250" lvl="1" indent="-342900">
              <a:spcBef>
                <a:spcPts val="0"/>
              </a:spcBef>
              <a:spcAft>
                <a:spcPts val="0"/>
              </a:spcAft>
            </a:pPr>
            <a:r>
              <a:rPr lang="en-US" sz="2400" b="1" dirty="0">
                <a:latin typeface="Calibri" panose="020F0502020204030204" pitchFamily="34" charset="0"/>
                <a:ea typeface="Calibri" panose="020F0502020204030204" pitchFamily="34" charset="0"/>
              </a:rPr>
              <a:t>ASRP Project Scope: </a:t>
            </a:r>
            <a:r>
              <a:rPr lang="en-US" sz="2400" dirty="0">
                <a:latin typeface="Calibri" panose="020F0502020204030204" pitchFamily="34" charset="0"/>
                <a:ea typeface="Calibri" panose="020F0502020204030204" pitchFamily="34" charset="0"/>
              </a:rPr>
              <a:t>(e.g. local strategy, Barrier Correction, Reach Scale, Riparian </a:t>
            </a:r>
            <a:r>
              <a:rPr lang="en-US" sz="2400" dirty="0" err="1">
                <a:latin typeface="Calibri" panose="020F0502020204030204" pitchFamily="34" charset="0"/>
                <a:ea typeface="Calibri" panose="020F0502020204030204" pitchFamily="34" charset="0"/>
              </a:rPr>
              <a:t>etc</a:t>
            </a:r>
            <a:r>
              <a:rPr lang="en-US" sz="2400" dirty="0">
                <a:latin typeface="Calibri" panose="020F0502020204030204" pitchFamily="34" charset="0"/>
                <a:ea typeface="Calibri" panose="020F0502020204030204" pitchFamily="34" charset="0"/>
              </a:rPr>
              <a:t>)</a:t>
            </a:r>
          </a:p>
          <a:p>
            <a:pPr marL="857250" lvl="1" indent="-342900">
              <a:spcBef>
                <a:spcPts val="0"/>
              </a:spcBef>
              <a:spcAft>
                <a:spcPts val="0"/>
              </a:spcAft>
            </a:pPr>
            <a:r>
              <a:rPr lang="en-US" sz="2400" b="1" dirty="0">
                <a:latin typeface="Calibri" panose="020F0502020204030204" pitchFamily="34" charset="0"/>
                <a:ea typeface="Calibri" panose="020F0502020204030204" pitchFamily="34" charset="0"/>
              </a:rPr>
              <a:t>ASRP Project Tasks: </a:t>
            </a:r>
            <a:r>
              <a:rPr lang="en-US" sz="2400" dirty="0">
                <a:latin typeface="Calibri" panose="020F0502020204030204" pitchFamily="34" charset="0"/>
                <a:ea typeface="Calibri" panose="020F0502020204030204" pitchFamily="34" charset="0"/>
              </a:rPr>
              <a:t>(e.g. Planning, Acquisition, Design, Construction)</a:t>
            </a:r>
            <a:endParaRPr lang="en-US" sz="2400" dirty="0">
              <a:solidFill>
                <a:srgbClr val="0070C0"/>
              </a:solidFill>
              <a:latin typeface="Calibri" panose="020F0502020204030204" pitchFamily="34" charset="0"/>
              <a:ea typeface="Calibri" panose="020F0502020204030204" pitchFamily="34" charset="0"/>
            </a:endParaRPr>
          </a:p>
          <a:p>
            <a:pPr marL="857250" lvl="1" indent="-34290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857250" lvl="1" indent="-342900">
              <a:spcBef>
                <a:spcPts val="0"/>
              </a:spcBef>
              <a:spcAft>
                <a:spcPts val="0"/>
              </a:spcAft>
            </a:pPr>
            <a:r>
              <a:rPr lang="en-US" sz="2400" b="1" dirty="0">
                <a:effectLst/>
                <a:latin typeface="Calibri" panose="020F0502020204030204" pitchFamily="34" charset="0"/>
                <a:ea typeface="Calibri" panose="020F0502020204030204" pitchFamily="34" charset="0"/>
              </a:rPr>
              <a:t>Short Description</a:t>
            </a:r>
            <a:r>
              <a:rPr lang="en-US" sz="2400" dirty="0">
                <a:effectLst/>
                <a:latin typeface="Calibri" panose="020F0502020204030204" pitchFamily="34" charset="0"/>
                <a:ea typeface="Calibri" panose="020F0502020204030204" pitchFamily="34" charset="0"/>
              </a:rPr>
              <a:t>:  this </a:t>
            </a:r>
            <a:r>
              <a:rPr lang="en-US" sz="2400" dirty="0">
                <a:latin typeface="Calibri" panose="020F0502020204030204" pitchFamily="34" charset="0"/>
                <a:ea typeface="Calibri" panose="020F0502020204030204" pitchFamily="34" charset="0"/>
              </a:rPr>
              <a:t>can be a one sentence summary of the project scope</a:t>
            </a:r>
            <a:endParaRPr lang="en-US" sz="2400" dirty="0">
              <a:effectLst/>
              <a:latin typeface="Calibri" panose="020F0502020204030204" pitchFamily="34" charset="0"/>
              <a:ea typeface="Calibri" panose="020F0502020204030204" pitchFamily="34" charset="0"/>
            </a:endParaRPr>
          </a:p>
          <a:p>
            <a:pPr marL="857250" lvl="1" indent="-342900">
              <a:spcBef>
                <a:spcPts val="0"/>
              </a:spcBef>
              <a:spcAft>
                <a:spcPts val="0"/>
              </a:spcAft>
            </a:pPr>
            <a:endParaRPr lang="en-US" sz="2400" b="1" dirty="0">
              <a:latin typeface="Calibri" panose="020F0502020204030204" pitchFamily="34" charset="0"/>
              <a:ea typeface="Calibri" panose="020F0502020204030204" pitchFamily="34" charset="0"/>
            </a:endParaRPr>
          </a:p>
          <a:p>
            <a:pPr marL="857250" lvl="1" indent="-342900">
              <a:spcBef>
                <a:spcPts val="0"/>
              </a:spcBef>
              <a:spcAft>
                <a:spcPts val="0"/>
              </a:spcAft>
            </a:pPr>
            <a:r>
              <a:rPr lang="en-US" sz="2400" b="1" dirty="0">
                <a:latin typeface="Calibri" panose="020F0502020204030204" pitchFamily="34" charset="0"/>
                <a:ea typeface="Calibri" panose="020F0502020204030204" pitchFamily="34" charset="0"/>
              </a:rPr>
              <a:t>ASRP Priority Actions for this location:</a:t>
            </a:r>
            <a:endParaRPr lang="en-US" sz="2400" dirty="0">
              <a:latin typeface="Calibri" panose="020F0502020204030204" pitchFamily="34" charset="0"/>
              <a:ea typeface="Calibri" panose="020F0502020204030204" pitchFamily="34" charset="0"/>
            </a:endParaRPr>
          </a:p>
          <a:p>
            <a:pPr marL="857250" lvl="1" indent="-342900">
              <a:spcBef>
                <a:spcPts val="0"/>
              </a:spcBef>
              <a:spcAft>
                <a:spcPts val="0"/>
              </a:spcAft>
            </a:pPr>
            <a:endParaRPr lang="en-US" sz="2400" b="1" dirty="0">
              <a:latin typeface="Calibri" panose="020F0502020204030204" pitchFamily="34" charset="0"/>
              <a:ea typeface="Calibri" panose="020F0502020204030204" pitchFamily="34" charset="0"/>
            </a:endParaRPr>
          </a:p>
          <a:p>
            <a:pPr marL="857250" lvl="1" indent="-342900">
              <a:spcBef>
                <a:spcPts val="0"/>
              </a:spcBef>
              <a:spcAft>
                <a:spcPts val="0"/>
              </a:spcAft>
            </a:pPr>
            <a:r>
              <a:rPr lang="en-US" sz="2400" b="1" dirty="0">
                <a:latin typeface="Calibri" panose="020F0502020204030204" pitchFamily="34" charset="0"/>
                <a:ea typeface="Calibri" panose="020F0502020204030204" pitchFamily="34" charset="0"/>
              </a:rPr>
              <a:t>Limiting Factors this project addresses: </a:t>
            </a:r>
            <a:r>
              <a:rPr lang="en-US" sz="2400" dirty="0">
                <a:latin typeface="Calibri" panose="020F0502020204030204" pitchFamily="34" charset="0"/>
                <a:ea typeface="Calibri" panose="020F0502020204030204" pitchFamily="34" charset="0"/>
              </a:rPr>
              <a:t> </a:t>
            </a:r>
          </a:p>
          <a:p>
            <a:pPr marL="857250" lvl="1" indent="-342900">
              <a:spcBef>
                <a:spcPts val="0"/>
              </a:spcBef>
              <a:spcAft>
                <a:spcPts val="0"/>
              </a:spcAft>
            </a:pPr>
            <a:r>
              <a:rPr lang="en-US" sz="2400" b="1" dirty="0">
                <a:latin typeface="Calibri" panose="020F0502020204030204" pitchFamily="34" charset="0"/>
                <a:ea typeface="Calibri" panose="020F0502020204030204" pitchFamily="34" charset="0"/>
              </a:rPr>
              <a:t>ASRP Species(</a:t>
            </a:r>
            <a:r>
              <a:rPr lang="en-US" sz="2400" b="1" dirty="0">
                <a:solidFill>
                  <a:srgbClr val="0070C0"/>
                </a:solidFill>
                <a:latin typeface="Calibri" panose="020F0502020204030204" pitchFamily="34" charset="0"/>
                <a:ea typeface="Calibri" panose="020F0502020204030204" pitchFamily="34" charset="0"/>
              </a:rPr>
              <a:t>Project Focal Species</a:t>
            </a:r>
            <a:r>
              <a:rPr lang="en-US" sz="2400" b="1" dirty="0">
                <a:latin typeface="Calibri" panose="020F0502020204030204" pitchFamily="34" charset="0"/>
                <a:ea typeface="Calibri" panose="020F0502020204030204" pitchFamily="34" charset="0"/>
              </a:rPr>
              <a:t>; </a:t>
            </a:r>
            <a:r>
              <a:rPr lang="en-US" sz="2400" i="1" dirty="0">
                <a:latin typeface="Calibri" panose="020F0502020204030204" pitchFamily="34" charset="0"/>
                <a:ea typeface="Calibri" panose="020F0502020204030204" pitchFamily="34" charset="0"/>
              </a:rPr>
              <a:t>list other species present at site</a:t>
            </a:r>
            <a:r>
              <a:rPr lang="en-US" sz="2400" b="1" dirty="0">
                <a:latin typeface="Calibri" panose="020F0502020204030204" pitchFamily="34" charset="0"/>
                <a:ea typeface="Calibri" panose="020F0502020204030204" pitchFamily="34" charset="0"/>
              </a:rPr>
              <a:t>):</a:t>
            </a:r>
            <a:endParaRPr lang="en-US" sz="2400" b="1" dirty="0">
              <a:solidFill>
                <a:srgbClr val="0070C0"/>
              </a:solidFill>
            </a:endParaRPr>
          </a:p>
        </p:txBody>
      </p:sp>
      <p:sp>
        <p:nvSpPr>
          <p:cNvPr id="2" name="Rectangle 1">
            <a:extLst>
              <a:ext uri="{FF2B5EF4-FFF2-40B4-BE49-F238E27FC236}">
                <a16:creationId xmlns:a16="http://schemas.microsoft.com/office/drawing/2014/main" id="{03013BBF-CF8C-51E8-98A3-9B73B0E91076}"/>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6733582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B523B2-8598-AB7A-ADFC-E3758179921E}"/>
              </a:ext>
            </a:extLst>
          </p:cNvPr>
          <p:cNvSpPr txBox="1"/>
          <p:nvPr/>
        </p:nvSpPr>
        <p:spPr>
          <a:xfrm>
            <a:off x="3835693" y="982176"/>
            <a:ext cx="8261058" cy="5909310"/>
          </a:xfrm>
          <a:prstGeom prst="rect">
            <a:avLst/>
          </a:prstGeom>
          <a:noFill/>
        </p:spPr>
        <p:txBody>
          <a:bodyPr wrap="square" rtlCol="0">
            <a:spAutoFit/>
          </a:bodyPr>
          <a:lstStyle/>
          <a:p>
            <a:r>
              <a:rPr lang="en-US"/>
              <a:t>Include:</a:t>
            </a:r>
          </a:p>
          <a:p>
            <a:pPr marL="342900" indent="-342900">
              <a:buFont typeface="Arial" panose="020B0604020202020204" pitchFamily="34" charset="0"/>
              <a:buChar char="•"/>
            </a:pPr>
            <a:r>
              <a:rPr lang="en-US"/>
              <a:t>Inset Map showing entire basin:</a:t>
            </a:r>
          </a:p>
          <a:p>
            <a:pPr marL="914400" lvl="1" indent="-457200">
              <a:buFont typeface="Arial" panose="020B0604020202020204" pitchFamily="34" charset="0"/>
              <a:buChar char="•"/>
            </a:pPr>
            <a:r>
              <a:rPr lang="en-US"/>
              <a:t>Place star on project location on the zoomed out map</a:t>
            </a:r>
          </a:p>
          <a:p>
            <a:pPr marL="457200" indent="-457200">
              <a:buFont typeface="Arial" panose="020B0604020202020204" pitchFamily="34" charset="0"/>
              <a:buChar char="•"/>
            </a:pPr>
            <a:r>
              <a:rPr lang="en-US"/>
              <a:t>Larger map showing location within sub-basin:</a:t>
            </a:r>
          </a:p>
          <a:p>
            <a:pPr marL="914400" lvl="1" indent="-457200">
              <a:buFont typeface="Arial" panose="020B0604020202020204" pitchFamily="34" charset="0"/>
              <a:buChar char="•"/>
            </a:pPr>
            <a:r>
              <a:rPr lang="en-US"/>
              <a:t>Use USGS topo map (or similar), available on ASRP </a:t>
            </a:r>
            <a:r>
              <a:rPr lang="en-US" err="1"/>
              <a:t>webmap</a:t>
            </a:r>
            <a:endParaRPr lang="en-US"/>
          </a:p>
          <a:p>
            <a:pPr marL="914400" lvl="1" indent="-457200">
              <a:buFont typeface="Arial" panose="020B0604020202020204" pitchFamily="34" charset="0"/>
              <a:buChar char="•"/>
            </a:pPr>
            <a:r>
              <a:rPr lang="en-US"/>
              <a:t>North arrow</a:t>
            </a:r>
          </a:p>
          <a:p>
            <a:pPr marL="914400" lvl="1" indent="-457200">
              <a:buFont typeface="Arial" panose="020B0604020202020204" pitchFamily="34" charset="0"/>
              <a:buChar char="•"/>
            </a:pPr>
            <a:r>
              <a:rPr lang="en-US"/>
              <a:t>Lat/long</a:t>
            </a:r>
          </a:p>
          <a:p>
            <a:pPr marL="914400" lvl="1" indent="-457200">
              <a:buFont typeface="Arial" panose="020B0604020202020204" pitchFamily="34" charset="0"/>
              <a:buChar char="•"/>
            </a:pPr>
            <a:r>
              <a:rPr lang="en-US"/>
              <a:t>Draw in the creek or pertinent roads – size 14 font</a:t>
            </a:r>
          </a:p>
          <a:p>
            <a:pPr marL="914400" lvl="1" indent="-457200">
              <a:buFont typeface="Arial" panose="020B0604020202020204" pitchFamily="34" charset="0"/>
              <a:buChar char="•"/>
            </a:pPr>
            <a:r>
              <a:rPr lang="en-US"/>
              <a:t>Label major roads, highways, and towns to help identify where the project is located- size 14 font or larger</a:t>
            </a:r>
          </a:p>
          <a:p>
            <a:pPr marL="914400" lvl="1" indent="-457200">
              <a:buFont typeface="Arial" panose="020B0604020202020204" pitchFamily="34" charset="0"/>
              <a:buChar char="•"/>
            </a:pPr>
            <a:r>
              <a:rPr lang="en-US"/>
              <a:t>For multiple projects: Include on one map</a:t>
            </a:r>
          </a:p>
          <a:p>
            <a:pPr marL="914400" lvl="1" indent="-457200">
              <a:buFont typeface="Arial" panose="020B0604020202020204" pitchFamily="34" charset="0"/>
              <a:buChar char="•"/>
            </a:pPr>
            <a:r>
              <a:rPr lang="en-US"/>
              <a:t>Nearby restoration projects</a:t>
            </a:r>
          </a:p>
          <a:p>
            <a:pPr marL="1371600" lvl="2" indent="-457200">
              <a:buFont typeface="Arial" panose="020B0604020202020204" pitchFamily="34" charset="0"/>
              <a:buChar char="•"/>
            </a:pPr>
            <a:r>
              <a:rPr lang="en-US"/>
              <a:t>Include phase/ construction date</a:t>
            </a:r>
          </a:p>
          <a:p>
            <a:pPr marL="914400" lvl="1" indent="-457200">
              <a:buFont typeface="Arial" panose="020B0604020202020204" pitchFamily="34" charset="0"/>
              <a:buChar char="•"/>
            </a:pPr>
            <a:r>
              <a:rPr lang="en-US"/>
              <a:t>Fish passage correction projects</a:t>
            </a:r>
          </a:p>
          <a:p>
            <a:pPr marL="1371600" lvl="2" indent="-457200">
              <a:buFont typeface="Arial" panose="020B0604020202020204" pitchFamily="34" charset="0"/>
              <a:buChar char="•"/>
            </a:pPr>
            <a:r>
              <a:rPr lang="en-US"/>
              <a:t>Include WDFW site Id (link in notes), correction date</a:t>
            </a:r>
          </a:p>
          <a:p>
            <a:pPr marL="914400" lvl="1" indent="-457200">
              <a:buFont typeface="Arial" panose="020B0604020202020204" pitchFamily="34" charset="0"/>
              <a:buChar char="•"/>
            </a:pPr>
            <a:r>
              <a:rPr lang="en-US"/>
              <a:t>Feel free to include more than one map!</a:t>
            </a:r>
          </a:p>
          <a:p>
            <a:pPr marL="1371600" lvl="2" indent="-457200">
              <a:buFont typeface="Arial" panose="020B0604020202020204" pitchFamily="34" charset="0"/>
              <a:buChar char="•"/>
            </a:pPr>
            <a:r>
              <a:rPr lang="en-US"/>
              <a:t>If applicable, can also indicate the different landowners/land use</a:t>
            </a:r>
          </a:p>
          <a:p>
            <a:pPr marL="1371600" lvl="2" indent="-457200">
              <a:buFont typeface="Arial" panose="020B0604020202020204" pitchFamily="34" charset="0"/>
              <a:buChar char="•"/>
            </a:pPr>
            <a:r>
              <a:rPr lang="en-US"/>
              <a:t>If many other constructed/funded projects in area, could go on separate map</a:t>
            </a:r>
          </a:p>
          <a:p>
            <a:pPr marL="914400" lvl="1"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sp>
        <p:nvSpPr>
          <p:cNvPr id="3" name="Title 2">
            <a:extLst>
              <a:ext uri="{FF2B5EF4-FFF2-40B4-BE49-F238E27FC236}">
                <a16:creationId xmlns:a16="http://schemas.microsoft.com/office/drawing/2014/main" id="{A6D84F26-FDB2-33F0-6708-CF40BFCA069B}"/>
              </a:ext>
            </a:extLst>
          </p:cNvPr>
          <p:cNvSpPr>
            <a:spLocks noGrp="1"/>
          </p:cNvSpPr>
          <p:nvPr>
            <p:ph type="title"/>
          </p:nvPr>
        </p:nvSpPr>
        <p:spPr>
          <a:xfrm>
            <a:off x="3781887" y="228600"/>
            <a:ext cx="8314864" cy="685800"/>
          </a:xfrm>
        </p:spPr>
        <p:txBody>
          <a:bodyPr/>
          <a:lstStyle/>
          <a:p>
            <a:pPr algn="r"/>
            <a:r>
              <a:rPr lang="en-US"/>
              <a:t>Project Title : Basin Location</a:t>
            </a:r>
          </a:p>
        </p:txBody>
      </p:sp>
      <p:sp>
        <p:nvSpPr>
          <p:cNvPr id="2" name="Rectangle 1">
            <a:extLst>
              <a:ext uri="{FF2B5EF4-FFF2-40B4-BE49-F238E27FC236}">
                <a16:creationId xmlns:a16="http://schemas.microsoft.com/office/drawing/2014/main" id="{03013BBF-CF8C-51E8-98A3-9B73B0E91076}"/>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CE3057CA-38C1-C29B-FF6F-53DC5B094D5D}"/>
              </a:ext>
            </a:extLst>
          </p:cNvPr>
          <p:cNvPicPr>
            <a:picLocks noChangeAspect="1"/>
          </p:cNvPicPr>
          <p:nvPr/>
        </p:nvPicPr>
        <p:blipFill>
          <a:blip r:embed="rId3"/>
          <a:stretch>
            <a:fillRect/>
          </a:stretch>
        </p:blipFill>
        <p:spPr>
          <a:xfrm>
            <a:off x="238124" y="314069"/>
            <a:ext cx="3343275" cy="30149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Star: 5 Points 9">
            <a:extLst>
              <a:ext uri="{FF2B5EF4-FFF2-40B4-BE49-F238E27FC236}">
                <a16:creationId xmlns:a16="http://schemas.microsoft.com/office/drawing/2014/main" id="{845091D1-A403-6A96-9BF3-93B23DC8A0C8}"/>
              </a:ext>
            </a:extLst>
          </p:cNvPr>
          <p:cNvSpPr/>
          <p:nvPr/>
        </p:nvSpPr>
        <p:spPr>
          <a:xfrm>
            <a:off x="2281238" y="1812131"/>
            <a:ext cx="314325" cy="285750"/>
          </a:xfrm>
          <a:prstGeom prst="star5">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cxnSp>
        <p:nvCxnSpPr>
          <p:cNvPr id="11" name="Straight Arrow Connector 10">
            <a:extLst>
              <a:ext uri="{FF2B5EF4-FFF2-40B4-BE49-F238E27FC236}">
                <a16:creationId xmlns:a16="http://schemas.microsoft.com/office/drawing/2014/main" id="{A8AF6E46-FF2D-B53C-40F0-FDB8F61AFBE4}"/>
              </a:ext>
            </a:extLst>
          </p:cNvPr>
          <p:cNvCxnSpPr>
            <a:cxnSpLocks/>
            <a:stCxn id="10" idx="3"/>
          </p:cNvCxnSpPr>
          <p:nvPr/>
        </p:nvCxnSpPr>
        <p:spPr>
          <a:xfrm>
            <a:off x="2535532" y="2097880"/>
            <a:ext cx="963933" cy="1498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A3611FC-10C3-0798-5A01-DD8CE9127768}"/>
              </a:ext>
            </a:extLst>
          </p:cNvPr>
          <p:cNvCxnSpPr>
            <a:cxnSpLocks/>
          </p:cNvCxnSpPr>
          <p:nvPr/>
        </p:nvCxnSpPr>
        <p:spPr>
          <a:xfrm>
            <a:off x="2353325" y="6458511"/>
            <a:ext cx="934325" cy="0"/>
          </a:xfrm>
          <a:prstGeom prst="straightConnector1">
            <a:avLst/>
          </a:prstGeom>
          <a:ln>
            <a:solidFill>
              <a:srgbClr val="00B0F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5E0BB3E-05FD-3448-FD9C-D03D99EDBFE4}"/>
              </a:ext>
            </a:extLst>
          </p:cNvPr>
          <p:cNvSpPr txBox="1"/>
          <p:nvPr/>
        </p:nvSpPr>
        <p:spPr>
          <a:xfrm>
            <a:off x="2409158" y="5980055"/>
            <a:ext cx="1037463" cy="492443"/>
          </a:xfrm>
          <a:prstGeom prst="rect">
            <a:avLst/>
          </a:prstGeom>
          <a:noFill/>
        </p:spPr>
        <p:txBody>
          <a:bodyPr wrap="none" rtlCol="0">
            <a:spAutoFit/>
          </a:bodyPr>
          <a:lstStyle/>
          <a:p>
            <a:r>
              <a:rPr lang="en-US" sz="2600"/>
              <a:t>XX mi</a:t>
            </a:r>
          </a:p>
        </p:txBody>
      </p:sp>
      <p:sp>
        <p:nvSpPr>
          <p:cNvPr id="34" name="Arrow: Down 33">
            <a:extLst>
              <a:ext uri="{FF2B5EF4-FFF2-40B4-BE49-F238E27FC236}">
                <a16:creationId xmlns:a16="http://schemas.microsoft.com/office/drawing/2014/main" id="{70FF00E8-0C14-6177-ADD3-C29C393C890C}"/>
              </a:ext>
            </a:extLst>
          </p:cNvPr>
          <p:cNvSpPr/>
          <p:nvPr/>
        </p:nvSpPr>
        <p:spPr>
          <a:xfrm rot="10800000">
            <a:off x="3623878" y="6038018"/>
            <a:ext cx="246507" cy="468044"/>
          </a:xfrm>
          <a:prstGeom prst="down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56761E24-1300-15E5-007F-02F7BE37E296}"/>
              </a:ext>
            </a:extLst>
          </p:cNvPr>
          <p:cNvSpPr txBox="1"/>
          <p:nvPr/>
        </p:nvSpPr>
        <p:spPr>
          <a:xfrm>
            <a:off x="3528057" y="5649314"/>
            <a:ext cx="434734" cy="492443"/>
          </a:xfrm>
          <a:prstGeom prst="rect">
            <a:avLst/>
          </a:prstGeom>
          <a:noFill/>
        </p:spPr>
        <p:txBody>
          <a:bodyPr wrap="none" rtlCol="0">
            <a:spAutoFit/>
          </a:bodyPr>
          <a:lstStyle/>
          <a:p>
            <a:r>
              <a:rPr lang="en-US" sz="2600"/>
              <a:t>N</a:t>
            </a:r>
          </a:p>
        </p:txBody>
      </p:sp>
      <p:sp>
        <p:nvSpPr>
          <p:cNvPr id="5" name="TextBox 4">
            <a:extLst>
              <a:ext uri="{FF2B5EF4-FFF2-40B4-BE49-F238E27FC236}">
                <a16:creationId xmlns:a16="http://schemas.microsoft.com/office/drawing/2014/main" id="{D7FE48FA-FD24-B3A5-2D8F-9CEBB1F984F5}"/>
              </a:ext>
            </a:extLst>
          </p:cNvPr>
          <p:cNvSpPr txBox="1"/>
          <p:nvPr/>
        </p:nvSpPr>
        <p:spPr>
          <a:xfrm>
            <a:off x="405823" y="3648233"/>
            <a:ext cx="1503938" cy="492443"/>
          </a:xfrm>
          <a:prstGeom prst="rect">
            <a:avLst/>
          </a:prstGeom>
          <a:noFill/>
        </p:spPr>
        <p:txBody>
          <a:bodyPr wrap="none" rtlCol="0">
            <a:spAutoFit/>
          </a:bodyPr>
          <a:lstStyle/>
          <a:p>
            <a:r>
              <a:rPr lang="en-US" sz="2600" err="1"/>
              <a:t>lat</a:t>
            </a:r>
            <a:r>
              <a:rPr lang="en-US" sz="2600"/>
              <a:t>, -long</a:t>
            </a:r>
          </a:p>
        </p:txBody>
      </p:sp>
    </p:spTree>
    <p:extLst>
      <p:ext uri="{BB962C8B-B14F-4D97-AF65-F5344CB8AC3E}">
        <p14:creationId xmlns:p14="http://schemas.microsoft.com/office/powerpoint/2010/main" val="1686588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53568-BEDA-901E-9AF7-1497B41D93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97" y="1587733"/>
            <a:ext cx="4053841" cy="4238065"/>
          </a:xfrm>
          <a:prstGeom prst="rect">
            <a:avLst/>
          </a:prstGeom>
          <a:ln w="38100">
            <a:solidFill>
              <a:schemeClr val="tx1"/>
            </a:solidFill>
          </a:ln>
          <a:effectLst/>
        </p:spPr>
      </p:pic>
      <p:pic>
        <p:nvPicPr>
          <p:cNvPr id="3" name="Picture 2">
            <a:extLst>
              <a:ext uri="{FF2B5EF4-FFF2-40B4-BE49-F238E27FC236}">
                <a16:creationId xmlns:a16="http://schemas.microsoft.com/office/drawing/2014/main" id="{077AC3FA-1E8A-50B1-6EE7-09313864575F}"/>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281713" y="0"/>
            <a:ext cx="7253654" cy="6858000"/>
          </a:xfrm>
          <a:prstGeom prst="rect">
            <a:avLst/>
          </a:prstGeom>
        </p:spPr>
      </p:pic>
      <p:sp>
        <p:nvSpPr>
          <p:cNvPr id="8" name="TextBox 7">
            <a:extLst>
              <a:ext uri="{FF2B5EF4-FFF2-40B4-BE49-F238E27FC236}">
                <a16:creationId xmlns:a16="http://schemas.microsoft.com/office/drawing/2014/main" id="{EBF04C6B-92B4-D09D-6089-CFDFABE81547}"/>
              </a:ext>
            </a:extLst>
          </p:cNvPr>
          <p:cNvSpPr txBox="1"/>
          <p:nvPr/>
        </p:nvSpPr>
        <p:spPr>
          <a:xfrm rot="20175430">
            <a:off x="5390197" y="5199348"/>
            <a:ext cx="952825" cy="307777"/>
          </a:xfrm>
          <a:prstGeom prst="rect">
            <a:avLst/>
          </a:prstGeom>
          <a:noFill/>
        </p:spPr>
        <p:txBody>
          <a:bodyPr wrap="none" rtlCol="0">
            <a:spAutoFit/>
          </a:bodyPr>
          <a:lstStyle/>
          <a:p>
            <a:r>
              <a:rPr lang="en-US" sz="1400" i="1">
                <a:solidFill>
                  <a:schemeClr val="tx1">
                    <a:lumMod val="75000"/>
                    <a:lumOff val="25000"/>
                  </a:schemeClr>
                </a:solidFill>
              </a:rPr>
              <a:t>N Fork Rd</a:t>
            </a:r>
          </a:p>
        </p:txBody>
      </p:sp>
      <p:sp>
        <p:nvSpPr>
          <p:cNvPr id="9" name="TextBox 8">
            <a:extLst>
              <a:ext uri="{FF2B5EF4-FFF2-40B4-BE49-F238E27FC236}">
                <a16:creationId xmlns:a16="http://schemas.microsoft.com/office/drawing/2014/main" id="{C1F937E8-8AB2-E12F-F7C9-5291E33DE1FA}"/>
              </a:ext>
            </a:extLst>
          </p:cNvPr>
          <p:cNvSpPr txBox="1"/>
          <p:nvPr/>
        </p:nvSpPr>
        <p:spPr>
          <a:xfrm rot="16200000">
            <a:off x="6896723" y="5828502"/>
            <a:ext cx="1002069" cy="276999"/>
          </a:xfrm>
          <a:prstGeom prst="rect">
            <a:avLst/>
          </a:prstGeom>
          <a:noFill/>
        </p:spPr>
        <p:txBody>
          <a:bodyPr wrap="none" rtlCol="0">
            <a:spAutoFit/>
          </a:bodyPr>
          <a:lstStyle/>
          <a:p>
            <a:r>
              <a:rPr lang="en-US" sz="1200" i="1">
                <a:solidFill>
                  <a:schemeClr val="tx1">
                    <a:lumMod val="75000"/>
                    <a:lumOff val="25000"/>
                  </a:schemeClr>
                </a:solidFill>
              </a:rPr>
              <a:t>Tauscher RD</a:t>
            </a:r>
          </a:p>
        </p:txBody>
      </p:sp>
      <p:sp>
        <p:nvSpPr>
          <p:cNvPr id="10" name="TextBox 9">
            <a:extLst>
              <a:ext uri="{FF2B5EF4-FFF2-40B4-BE49-F238E27FC236}">
                <a16:creationId xmlns:a16="http://schemas.microsoft.com/office/drawing/2014/main" id="{67CB48EF-00DF-9537-9D41-19AB27C4E92E}"/>
              </a:ext>
            </a:extLst>
          </p:cNvPr>
          <p:cNvSpPr txBox="1"/>
          <p:nvPr/>
        </p:nvSpPr>
        <p:spPr>
          <a:xfrm>
            <a:off x="9657401" y="3568267"/>
            <a:ext cx="1464568" cy="276999"/>
          </a:xfrm>
          <a:prstGeom prst="rect">
            <a:avLst/>
          </a:prstGeom>
          <a:noFill/>
        </p:spPr>
        <p:txBody>
          <a:bodyPr wrap="none" rtlCol="0">
            <a:spAutoFit/>
          </a:bodyPr>
          <a:lstStyle/>
          <a:p>
            <a:r>
              <a:rPr lang="en-US" sz="1200" i="1">
                <a:solidFill>
                  <a:schemeClr val="tx1">
                    <a:lumMod val="75000"/>
                    <a:lumOff val="25000"/>
                  </a:schemeClr>
                </a:solidFill>
              </a:rPr>
              <a:t>Centralia Alpha RD</a:t>
            </a:r>
          </a:p>
        </p:txBody>
      </p:sp>
      <p:sp>
        <p:nvSpPr>
          <p:cNvPr id="11" name="TextBox 10">
            <a:extLst>
              <a:ext uri="{FF2B5EF4-FFF2-40B4-BE49-F238E27FC236}">
                <a16:creationId xmlns:a16="http://schemas.microsoft.com/office/drawing/2014/main" id="{CEC4B3A0-AE3B-6FEC-0831-1A1F7510D790}"/>
              </a:ext>
            </a:extLst>
          </p:cNvPr>
          <p:cNvSpPr txBox="1"/>
          <p:nvPr/>
        </p:nvSpPr>
        <p:spPr>
          <a:xfrm rot="20829929">
            <a:off x="7706043" y="6167367"/>
            <a:ext cx="1662828" cy="307777"/>
          </a:xfrm>
          <a:prstGeom prst="rect">
            <a:avLst/>
          </a:prstGeom>
          <a:noFill/>
        </p:spPr>
        <p:txBody>
          <a:bodyPr wrap="none" rtlCol="0">
            <a:spAutoFit/>
          </a:bodyPr>
          <a:lstStyle/>
          <a:p>
            <a:r>
              <a:rPr lang="en-US" sz="1400" i="1">
                <a:solidFill>
                  <a:schemeClr val="bg2">
                    <a:lumMod val="75000"/>
                  </a:schemeClr>
                </a:solidFill>
              </a:rPr>
              <a:t>M Fork </a:t>
            </a:r>
            <a:r>
              <a:rPr lang="en-US" sz="1400" i="1" err="1">
                <a:solidFill>
                  <a:schemeClr val="bg2">
                    <a:lumMod val="75000"/>
                  </a:schemeClr>
                </a:solidFill>
              </a:rPr>
              <a:t>Newaukum</a:t>
            </a:r>
            <a:endParaRPr lang="en-US" sz="1400" i="1">
              <a:solidFill>
                <a:schemeClr val="bg2">
                  <a:lumMod val="75000"/>
                </a:schemeClr>
              </a:solidFill>
            </a:endParaRPr>
          </a:p>
        </p:txBody>
      </p:sp>
      <p:sp>
        <p:nvSpPr>
          <p:cNvPr id="12" name="TextBox 11">
            <a:extLst>
              <a:ext uri="{FF2B5EF4-FFF2-40B4-BE49-F238E27FC236}">
                <a16:creationId xmlns:a16="http://schemas.microsoft.com/office/drawing/2014/main" id="{BF36AAC7-D985-48FD-63D3-00F2602C7FD0}"/>
              </a:ext>
            </a:extLst>
          </p:cNvPr>
          <p:cNvSpPr txBox="1"/>
          <p:nvPr/>
        </p:nvSpPr>
        <p:spPr>
          <a:xfrm rot="20605974">
            <a:off x="10111912" y="2000144"/>
            <a:ext cx="931537" cy="307777"/>
          </a:xfrm>
          <a:prstGeom prst="rect">
            <a:avLst/>
          </a:prstGeom>
          <a:noFill/>
        </p:spPr>
        <p:txBody>
          <a:bodyPr wrap="none" rtlCol="0">
            <a:spAutoFit/>
          </a:bodyPr>
          <a:lstStyle/>
          <a:p>
            <a:r>
              <a:rPr lang="en-US" sz="1400" i="1">
                <a:solidFill>
                  <a:schemeClr val="bg2">
                    <a:lumMod val="75000"/>
                  </a:schemeClr>
                </a:solidFill>
              </a:rPr>
              <a:t>Lucas </a:t>
            </a:r>
            <a:r>
              <a:rPr lang="en-US" sz="1400" i="1" err="1">
                <a:solidFill>
                  <a:schemeClr val="bg2">
                    <a:lumMod val="75000"/>
                  </a:schemeClr>
                </a:solidFill>
              </a:rPr>
              <a:t>Crk</a:t>
            </a:r>
            <a:endParaRPr lang="en-US" sz="1400" i="1">
              <a:solidFill>
                <a:schemeClr val="bg2">
                  <a:lumMod val="75000"/>
                </a:schemeClr>
              </a:solidFill>
            </a:endParaRPr>
          </a:p>
        </p:txBody>
      </p:sp>
      <p:sp>
        <p:nvSpPr>
          <p:cNvPr id="13" name="Oval 12">
            <a:extLst>
              <a:ext uri="{FF2B5EF4-FFF2-40B4-BE49-F238E27FC236}">
                <a16:creationId xmlns:a16="http://schemas.microsoft.com/office/drawing/2014/main" id="{D8AC5ED3-6786-8281-20C2-0182F7F723E5}"/>
              </a:ext>
            </a:extLst>
          </p:cNvPr>
          <p:cNvSpPr/>
          <p:nvPr/>
        </p:nvSpPr>
        <p:spPr>
          <a:xfrm>
            <a:off x="5029200" y="5638800"/>
            <a:ext cx="320030" cy="537557"/>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TextBox 13">
            <a:extLst>
              <a:ext uri="{FF2B5EF4-FFF2-40B4-BE49-F238E27FC236}">
                <a16:creationId xmlns:a16="http://schemas.microsoft.com/office/drawing/2014/main" id="{CD3FC1E5-AD82-57BE-6601-C087237125DC}"/>
              </a:ext>
            </a:extLst>
          </p:cNvPr>
          <p:cNvSpPr txBox="1"/>
          <p:nvPr/>
        </p:nvSpPr>
        <p:spPr>
          <a:xfrm>
            <a:off x="4814849" y="6136590"/>
            <a:ext cx="748731" cy="369332"/>
          </a:xfrm>
          <a:prstGeom prst="rect">
            <a:avLst/>
          </a:prstGeom>
          <a:noFill/>
        </p:spPr>
        <p:txBody>
          <a:bodyPr wrap="none" rtlCol="0">
            <a:spAutoFit/>
          </a:bodyPr>
          <a:lstStyle/>
          <a:p>
            <a:r>
              <a:rPr lang="en-US">
                <a:solidFill>
                  <a:srgbClr val="FF0000"/>
                </a:solidFill>
              </a:rPr>
              <a:t>Site 1</a:t>
            </a:r>
          </a:p>
        </p:txBody>
      </p:sp>
      <p:sp>
        <p:nvSpPr>
          <p:cNvPr id="15" name="Oval 14">
            <a:extLst>
              <a:ext uri="{FF2B5EF4-FFF2-40B4-BE49-F238E27FC236}">
                <a16:creationId xmlns:a16="http://schemas.microsoft.com/office/drawing/2014/main" id="{09D6A861-8C97-742F-63ED-438AFC8B3E3C}"/>
              </a:ext>
            </a:extLst>
          </p:cNvPr>
          <p:cNvSpPr/>
          <p:nvPr/>
        </p:nvSpPr>
        <p:spPr>
          <a:xfrm rot="19625944">
            <a:off x="6501254" y="5128998"/>
            <a:ext cx="672400" cy="621875"/>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ECD55146-FFD0-EB10-0428-17BB557D06A7}"/>
              </a:ext>
            </a:extLst>
          </p:cNvPr>
          <p:cNvSpPr txBox="1"/>
          <p:nvPr/>
        </p:nvSpPr>
        <p:spPr>
          <a:xfrm>
            <a:off x="6488906" y="5685534"/>
            <a:ext cx="748731" cy="369332"/>
          </a:xfrm>
          <a:prstGeom prst="rect">
            <a:avLst/>
          </a:prstGeom>
          <a:noFill/>
        </p:spPr>
        <p:txBody>
          <a:bodyPr wrap="none" rtlCol="0">
            <a:spAutoFit/>
          </a:bodyPr>
          <a:lstStyle/>
          <a:p>
            <a:r>
              <a:rPr lang="en-US">
                <a:solidFill>
                  <a:srgbClr val="FF0000"/>
                </a:solidFill>
              </a:rPr>
              <a:t>Site 2</a:t>
            </a:r>
          </a:p>
        </p:txBody>
      </p:sp>
      <p:sp>
        <p:nvSpPr>
          <p:cNvPr id="17" name="Oval 16">
            <a:extLst>
              <a:ext uri="{FF2B5EF4-FFF2-40B4-BE49-F238E27FC236}">
                <a16:creationId xmlns:a16="http://schemas.microsoft.com/office/drawing/2014/main" id="{872F0EC0-4147-BD4E-FD00-1EE4D0FFB8E5}"/>
              </a:ext>
            </a:extLst>
          </p:cNvPr>
          <p:cNvSpPr/>
          <p:nvPr/>
        </p:nvSpPr>
        <p:spPr>
          <a:xfrm rot="711887">
            <a:off x="9890201" y="2384893"/>
            <a:ext cx="381000" cy="210206"/>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54E3047E-38B7-66B6-C758-BCD48EEF9259}"/>
              </a:ext>
            </a:extLst>
          </p:cNvPr>
          <p:cNvSpPr txBox="1"/>
          <p:nvPr/>
        </p:nvSpPr>
        <p:spPr>
          <a:xfrm>
            <a:off x="9078053" y="2260811"/>
            <a:ext cx="748731" cy="369332"/>
          </a:xfrm>
          <a:prstGeom prst="rect">
            <a:avLst/>
          </a:prstGeom>
          <a:noFill/>
        </p:spPr>
        <p:txBody>
          <a:bodyPr wrap="none" rtlCol="0">
            <a:spAutoFit/>
          </a:bodyPr>
          <a:lstStyle/>
          <a:p>
            <a:r>
              <a:rPr lang="en-US">
                <a:solidFill>
                  <a:srgbClr val="FF0000"/>
                </a:solidFill>
              </a:rPr>
              <a:t>Site 3</a:t>
            </a:r>
          </a:p>
        </p:txBody>
      </p:sp>
      <p:sp>
        <p:nvSpPr>
          <p:cNvPr id="24" name="Rectangle 23">
            <a:extLst>
              <a:ext uri="{FF2B5EF4-FFF2-40B4-BE49-F238E27FC236}">
                <a16:creationId xmlns:a16="http://schemas.microsoft.com/office/drawing/2014/main" id="{C4A1DEED-84A3-AB65-9C11-BB2DC53E19A5}"/>
              </a:ext>
            </a:extLst>
          </p:cNvPr>
          <p:cNvSpPr/>
          <p:nvPr/>
        </p:nvSpPr>
        <p:spPr>
          <a:xfrm>
            <a:off x="9784080" y="6568322"/>
            <a:ext cx="1630546" cy="45719"/>
          </a:xfrm>
          <a:prstGeom prst="rect">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5" name="TextBox 24">
            <a:extLst>
              <a:ext uri="{FF2B5EF4-FFF2-40B4-BE49-F238E27FC236}">
                <a16:creationId xmlns:a16="http://schemas.microsoft.com/office/drawing/2014/main" id="{B8D55E79-897F-A012-48D5-8884BA07ADC9}"/>
              </a:ext>
            </a:extLst>
          </p:cNvPr>
          <p:cNvSpPr txBox="1"/>
          <p:nvPr/>
        </p:nvSpPr>
        <p:spPr>
          <a:xfrm>
            <a:off x="9762004" y="6297606"/>
            <a:ext cx="734496" cy="338554"/>
          </a:xfrm>
          <a:prstGeom prst="rect">
            <a:avLst/>
          </a:prstGeom>
          <a:noFill/>
        </p:spPr>
        <p:txBody>
          <a:bodyPr wrap="none" rtlCol="0">
            <a:spAutoFit/>
          </a:bodyPr>
          <a:lstStyle/>
          <a:p>
            <a:r>
              <a:rPr lang="en-US" sz="1600"/>
              <a:t>1 mile</a:t>
            </a:r>
          </a:p>
        </p:txBody>
      </p:sp>
      <p:cxnSp>
        <p:nvCxnSpPr>
          <p:cNvPr id="27" name="Straight Arrow Connector 26">
            <a:extLst>
              <a:ext uri="{FF2B5EF4-FFF2-40B4-BE49-F238E27FC236}">
                <a16:creationId xmlns:a16="http://schemas.microsoft.com/office/drawing/2014/main" id="{942681E6-7C0D-603E-1774-EA8F48E1C084}"/>
              </a:ext>
            </a:extLst>
          </p:cNvPr>
          <p:cNvCxnSpPr>
            <a:cxnSpLocks/>
            <a:stCxn id="23" idx="4"/>
          </p:cNvCxnSpPr>
          <p:nvPr/>
        </p:nvCxnSpPr>
        <p:spPr>
          <a:xfrm>
            <a:off x="3144980" y="4795217"/>
            <a:ext cx="1136733" cy="18607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B5023C0-C90C-F971-A7B0-09CF945DC9DF}"/>
              </a:ext>
            </a:extLst>
          </p:cNvPr>
          <p:cNvCxnSpPr>
            <a:cxnSpLocks/>
            <a:stCxn id="23" idx="0"/>
          </p:cNvCxnSpPr>
          <p:nvPr/>
        </p:nvCxnSpPr>
        <p:spPr>
          <a:xfrm flipV="1">
            <a:off x="3144980" y="965905"/>
            <a:ext cx="8056420" cy="35939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EF5F4B4-5750-50E6-DF7F-FA18C8CFE787}"/>
              </a:ext>
            </a:extLst>
          </p:cNvPr>
          <p:cNvSpPr txBox="1"/>
          <p:nvPr/>
        </p:nvSpPr>
        <p:spPr>
          <a:xfrm rot="19081798">
            <a:off x="8148265" y="4269250"/>
            <a:ext cx="1650003" cy="307777"/>
          </a:xfrm>
          <a:prstGeom prst="rect">
            <a:avLst/>
          </a:prstGeom>
          <a:noFill/>
        </p:spPr>
        <p:txBody>
          <a:bodyPr wrap="none" rtlCol="0">
            <a:spAutoFit/>
          </a:bodyPr>
          <a:lstStyle/>
          <a:p>
            <a:r>
              <a:rPr lang="en-US" sz="1400" i="1">
                <a:solidFill>
                  <a:schemeClr val="bg2">
                    <a:lumMod val="75000"/>
                  </a:schemeClr>
                </a:solidFill>
              </a:rPr>
              <a:t>N Fork </a:t>
            </a:r>
            <a:r>
              <a:rPr lang="en-US" sz="1400" i="1" err="1">
                <a:solidFill>
                  <a:schemeClr val="bg2">
                    <a:lumMod val="75000"/>
                  </a:schemeClr>
                </a:solidFill>
              </a:rPr>
              <a:t>Newaukum</a:t>
            </a:r>
            <a:endParaRPr lang="en-US" sz="1400" i="1">
              <a:solidFill>
                <a:schemeClr val="bg2">
                  <a:lumMod val="75000"/>
                </a:schemeClr>
              </a:solidFill>
            </a:endParaRPr>
          </a:p>
        </p:txBody>
      </p:sp>
      <p:sp>
        <p:nvSpPr>
          <p:cNvPr id="4" name="TextBox 3">
            <a:extLst>
              <a:ext uri="{FF2B5EF4-FFF2-40B4-BE49-F238E27FC236}">
                <a16:creationId xmlns:a16="http://schemas.microsoft.com/office/drawing/2014/main" id="{B76F597A-FE13-BACF-FE08-089D9B46BAB3}"/>
              </a:ext>
            </a:extLst>
          </p:cNvPr>
          <p:cNvSpPr txBox="1"/>
          <p:nvPr/>
        </p:nvSpPr>
        <p:spPr>
          <a:xfrm rot="16906954">
            <a:off x="9919843" y="1472521"/>
            <a:ext cx="952825" cy="307777"/>
          </a:xfrm>
          <a:prstGeom prst="rect">
            <a:avLst/>
          </a:prstGeom>
          <a:noFill/>
        </p:spPr>
        <p:txBody>
          <a:bodyPr wrap="none" rtlCol="0">
            <a:spAutoFit/>
          </a:bodyPr>
          <a:lstStyle/>
          <a:p>
            <a:r>
              <a:rPr lang="en-US" sz="1400" i="1">
                <a:solidFill>
                  <a:schemeClr val="tx1">
                    <a:lumMod val="75000"/>
                    <a:lumOff val="25000"/>
                  </a:schemeClr>
                </a:solidFill>
              </a:rPr>
              <a:t>N Fork Rd</a:t>
            </a:r>
          </a:p>
        </p:txBody>
      </p:sp>
      <p:sp>
        <p:nvSpPr>
          <p:cNvPr id="6" name="Oval 5">
            <a:extLst>
              <a:ext uri="{FF2B5EF4-FFF2-40B4-BE49-F238E27FC236}">
                <a16:creationId xmlns:a16="http://schemas.microsoft.com/office/drawing/2014/main" id="{7F0FB250-DD32-1C58-8FE4-06DC189DAF5E}"/>
              </a:ext>
            </a:extLst>
          </p:cNvPr>
          <p:cNvSpPr/>
          <p:nvPr/>
        </p:nvSpPr>
        <p:spPr>
          <a:xfrm rot="17751665">
            <a:off x="10203553" y="293422"/>
            <a:ext cx="170377" cy="141766"/>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330445D5-5AA6-311C-AF70-FE5F24DFAE79}"/>
              </a:ext>
            </a:extLst>
          </p:cNvPr>
          <p:cNvSpPr txBox="1"/>
          <p:nvPr/>
        </p:nvSpPr>
        <p:spPr>
          <a:xfrm>
            <a:off x="9498295" y="185460"/>
            <a:ext cx="748731" cy="369332"/>
          </a:xfrm>
          <a:prstGeom prst="rect">
            <a:avLst/>
          </a:prstGeom>
          <a:noFill/>
        </p:spPr>
        <p:txBody>
          <a:bodyPr wrap="none" rtlCol="0">
            <a:spAutoFit/>
          </a:bodyPr>
          <a:lstStyle/>
          <a:p>
            <a:r>
              <a:rPr lang="en-US">
                <a:solidFill>
                  <a:srgbClr val="FF0000"/>
                </a:solidFill>
              </a:rPr>
              <a:t>Site 4</a:t>
            </a:r>
          </a:p>
        </p:txBody>
      </p:sp>
      <p:sp>
        <p:nvSpPr>
          <p:cNvPr id="23" name="Oval 22">
            <a:extLst>
              <a:ext uri="{FF2B5EF4-FFF2-40B4-BE49-F238E27FC236}">
                <a16:creationId xmlns:a16="http://schemas.microsoft.com/office/drawing/2014/main" id="{D57522B8-67DC-02D4-F66D-AB2F1D1DA747}"/>
              </a:ext>
            </a:extLst>
          </p:cNvPr>
          <p:cNvSpPr/>
          <p:nvPr/>
        </p:nvSpPr>
        <p:spPr>
          <a:xfrm flipH="1">
            <a:off x="3046380" y="4559822"/>
            <a:ext cx="197200" cy="235395"/>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1" name="Title 1">
            <a:extLst>
              <a:ext uri="{FF2B5EF4-FFF2-40B4-BE49-F238E27FC236}">
                <a16:creationId xmlns:a16="http://schemas.microsoft.com/office/drawing/2014/main" id="{5D27A01D-DCF0-58E3-0289-2B113FA35280}"/>
              </a:ext>
            </a:extLst>
          </p:cNvPr>
          <p:cNvSpPr>
            <a:spLocks noGrp="1"/>
          </p:cNvSpPr>
          <p:nvPr>
            <p:ph type="title"/>
          </p:nvPr>
        </p:nvSpPr>
        <p:spPr>
          <a:xfrm>
            <a:off x="228600" y="304800"/>
            <a:ext cx="10972800" cy="685800"/>
          </a:xfrm>
        </p:spPr>
        <p:txBody>
          <a:bodyPr/>
          <a:lstStyle/>
          <a:p>
            <a:r>
              <a:rPr lang="en-US"/>
              <a:t>(example 1) Project name: Basin Location</a:t>
            </a:r>
          </a:p>
        </p:txBody>
      </p:sp>
      <p:sp>
        <p:nvSpPr>
          <p:cNvPr id="32" name="Rectangle 31">
            <a:extLst>
              <a:ext uri="{FF2B5EF4-FFF2-40B4-BE49-F238E27FC236}">
                <a16:creationId xmlns:a16="http://schemas.microsoft.com/office/drawing/2014/main" id="{7BCFC359-93CC-40E7-61D2-813FDF0616A6}"/>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Arrow: Down 32">
            <a:extLst>
              <a:ext uri="{FF2B5EF4-FFF2-40B4-BE49-F238E27FC236}">
                <a16:creationId xmlns:a16="http://schemas.microsoft.com/office/drawing/2014/main" id="{94AC643C-4883-AEB7-7A1A-077AF9EC0A4F}"/>
              </a:ext>
            </a:extLst>
          </p:cNvPr>
          <p:cNvSpPr/>
          <p:nvPr/>
        </p:nvSpPr>
        <p:spPr>
          <a:xfrm rot="10800000">
            <a:off x="11117290" y="6225972"/>
            <a:ext cx="168219" cy="292735"/>
          </a:xfrm>
          <a:prstGeom prst="down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C788E962-B2F7-E706-3FD4-AA181D292FC5}"/>
              </a:ext>
            </a:extLst>
          </p:cNvPr>
          <p:cNvSpPr txBox="1"/>
          <p:nvPr/>
        </p:nvSpPr>
        <p:spPr>
          <a:xfrm>
            <a:off x="9011029" y="5607544"/>
            <a:ext cx="2600392" cy="492443"/>
          </a:xfrm>
          <a:prstGeom prst="rect">
            <a:avLst/>
          </a:prstGeom>
          <a:noFill/>
        </p:spPr>
        <p:txBody>
          <a:bodyPr wrap="none" rtlCol="0">
            <a:spAutoFit/>
          </a:bodyPr>
          <a:lstStyle/>
          <a:p>
            <a:r>
              <a:rPr lang="en-US" sz="2600"/>
              <a:t>-122.828, 46.609</a:t>
            </a:r>
          </a:p>
        </p:txBody>
      </p:sp>
      <p:sp>
        <p:nvSpPr>
          <p:cNvPr id="2" name="TextBox 1">
            <a:extLst>
              <a:ext uri="{FF2B5EF4-FFF2-40B4-BE49-F238E27FC236}">
                <a16:creationId xmlns:a16="http://schemas.microsoft.com/office/drawing/2014/main" id="{D34E24F9-03F9-8915-AF84-9ADA225EC4E7}"/>
              </a:ext>
            </a:extLst>
          </p:cNvPr>
          <p:cNvSpPr txBox="1"/>
          <p:nvPr/>
        </p:nvSpPr>
        <p:spPr>
          <a:xfrm>
            <a:off x="11025177" y="5955517"/>
            <a:ext cx="346570" cy="338554"/>
          </a:xfrm>
          <a:prstGeom prst="rect">
            <a:avLst/>
          </a:prstGeom>
          <a:noFill/>
        </p:spPr>
        <p:txBody>
          <a:bodyPr wrap="none" rtlCol="0">
            <a:spAutoFit/>
          </a:bodyPr>
          <a:lstStyle/>
          <a:p>
            <a:r>
              <a:rPr lang="en-US" sz="1600" b="1">
                <a:solidFill>
                  <a:srgbClr val="065861"/>
                </a:solidFill>
              </a:rPr>
              <a:t>N</a:t>
            </a:r>
          </a:p>
        </p:txBody>
      </p:sp>
      <p:sp>
        <p:nvSpPr>
          <p:cNvPr id="5" name="TextBox 4">
            <a:extLst>
              <a:ext uri="{FF2B5EF4-FFF2-40B4-BE49-F238E27FC236}">
                <a16:creationId xmlns:a16="http://schemas.microsoft.com/office/drawing/2014/main" id="{9769F116-237B-01BF-1CC6-396A646B13B8}"/>
              </a:ext>
            </a:extLst>
          </p:cNvPr>
          <p:cNvSpPr txBox="1"/>
          <p:nvPr/>
        </p:nvSpPr>
        <p:spPr>
          <a:xfrm rot="1419732">
            <a:off x="5001959" y="1954444"/>
            <a:ext cx="3722622" cy="1107996"/>
          </a:xfrm>
          <a:prstGeom prst="rect">
            <a:avLst/>
          </a:prstGeom>
          <a:noFill/>
        </p:spPr>
        <p:txBody>
          <a:bodyPr wrap="none" rtlCol="0">
            <a:spAutoFit/>
          </a:bodyPr>
          <a:lstStyle/>
          <a:p>
            <a:r>
              <a:rPr lang="en-US" sz="6600">
                <a:solidFill>
                  <a:srgbClr val="212121"/>
                </a:solidFill>
              </a:rPr>
              <a:t>EXAMPLE</a:t>
            </a:r>
          </a:p>
        </p:txBody>
      </p:sp>
      <p:sp>
        <p:nvSpPr>
          <p:cNvPr id="20" name="Star: 5 Points 19">
            <a:extLst>
              <a:ext uri="{FF2B5EF4-FFF2-40B4-BE49-F238E27FC236}">
                <a16:creationId xmlns:a16="http://schemas.microsoft.com/office/drawing/2014/main" id="{C08E6099-C596-B742-5D58-4CA41D169E5F}"/>
              </a:ext>
            </a:extLst>
          </p:cNvPr>
          <p:cNvSpPr/>
          <p:nvPr/>
        </p:nvSpPr>
        <p:spPr>
          <a:xfrm>
            <a:off x="2987817" y="4521007"/>
            <a:ext cx="314325" cy="285750"/>
          </a:xfrm>
          <a:prstGeom prst="star5">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76710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952B7-05AA-A529-3AEB-483F625B35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97" y="1587733"/>
            <a:ext cx="4053841" cy="4238065"/>
          </a:xfrm>
          <a:prstGeom prst="rect">
            <a:avLst/>
          </a:prstGeom>
          <a:ln w="38100">
            <a:solidFill>
              <a:schemeClr val="tx1"/>
            </a:solidFill>
          </a:ln>
          <a:effectLst/>
        </p:spPr>
      </p:pic>
      <p:pic>
        <p:nvPicPr>
          <p:cNvPr id="21" name="Picture 20">
            <a:extLst>
              <a:ext uri="{FF2B5EF4-FFF2-40B4-BE49-F238E27FC236}">
                <a16:creationId xmlns:a16="http://schemas.microsoft.com/office/drawing/2014/main" id="{66CBD02D-A4BD-4932-CE81-EF031833B813}"/>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4072190" y="0"/>
            <a:ext cx="8369559" cy="6858000"/>
          </a:xfrm>
          <a:prstGeom prst="rect">
            <a:avLst/>
          </a:prstGeom>
        </p:spPr>
      </p:pic>
      <p:sp>
        <p:nvSpPr>
          <p:cNvPr id="8" name="TextBox 7">
            <a:extLst>
              <a:ext uri="{FF2B5EF4-FFF2-40B4-BE49-F238E27FC236}">
                <a16:creationId xmlns:a16="http://schemas.microsoft.com/office/drawing/2014/main" id="{EBF04C6B-92B4-D09D-6089-CFDFABE81547}"/>
              </a:ext>
            </a:extLst>
          </p:cNvPr>
          <p:cNvSpPr txBox="1"/>
          <p:nvPr/>
        </p:nvSpPr>
        <p:spPr>
          <a:xfrm rot="371231">
            <a:off x="10547981" y="5401383"/>
            <a:ext cx="979755" cy="307777"/>
          </a:xfrm>
          <a:prstGeom prst="rect">
            <a:avLst/>
          </a:prstGeom>
          <a:noFill/>
        </p:spPr>
        <p:txBody>
          <a:bodyPr wrap="none" rtlCol="0">
            <a:spAutoFit/>
          </a:bodyPr>
          <a:lstStyle/>
          <a:p>
            <a:r>
              <a:rPr lang="en-US" sz="1400" i="1">
                <a:solidFill>
                  <a:schemeClr val="tx1">
                    <a:lumMod val="75000"/>
                    <a:lumOff val="25000"/>
                  </a:schemeClr>
                </a:solidFill>
              </a:rPr>
              <a:t>Bishop RD</a:t>
            </a:r>
          </a:p>
        </p:txBody>
      </p:sp>
      <p:sp>
        <p:nvSpPr>
          <p:cNvPr id="9" name="TextBox 8">
            <a:extLst>
              <a:ext uri="{FF2B5EF4-FFF2-40B4-BE49-F238E27FC236}">
                <a16:creationId xmlns:a16="http://schemas.microsoft.com/office/drawing/2014/main" id="{C1F937E8-8AB2-E12F-F7C9-5291E33DE1FA}"/>
              </a:ext>
            </a:extLst>
          </p:cNvPr>
          <p:cNvSpPr txBox="1"/>
          <p:nvPr/>
        </p:nvSpPr>
        <p:spPr>
          <a:xfrm rot="16200000">
            <a:off x="6896723" y="5828502"/>
            <a:ext cx="1002069" cy="276999"/>
          </a:xfrm>
          <a:prstGeom prst="rect">
            <a:avLst/>
          </a:prstGeom>
          <a:noFill/>
        </p:spPr>
        <p:txBody>
          <a:bodyPr wrap="none" rtlCol="0">
            <a:spAutoFit/>
          </a:bodyPr>
          <a:lstStyle/>
          <a:p>
            <a:r>
              <a:rPr lang="en-US" sz="1200" i="1">
                <a:solidFill>
                  <a:schemeClr val="tx1">
                    <a:lumMod val="75000"/>
                    <a:lumOff val="25000"/>
                  </a:schemeClr>
                </a:solidFill>
              </a:rPr>
              <a:t>Tauscher RD</a:t>
            </a:r>
          </a:p>
        </p:txBody>
      </p:sp>
      <p:sp>
        <p:nvSpPr>
          <p:cNvPr id="10" name="TextBox 9">
            <a:extLst>
              <a:ext uri="{FF2B5EF4-FFF2-40B4-BE49-F238E27FC236}">
                <a16:creationId xmlns:a16="http://schemas.microsoft.com/office/drawing/2014/main" id="{67CB48EF-00DF-9537-9D41-19AB27C4E92E}"/>
              </a:ext>
            </a:extLst>
          </p:cNvPr>
          <p:cNvSpPr txBox="1"/>
          <p:nvPr/>
        </p:nvSpPr>
        <p:spPr>
          <a:xfrm rot="2347819">
            <a:off x="9555977" y="3137431"/>
            <a:ext cx="1024896" cy="276999"/>
          </a:xfrm>
          <a:prstGeom prst="rect">
            <a:avLst/>
          </a:prstGeom>
          <a:noFill/>
        </p:spPr>
        <p:txBody>
          <a:bodyPr wrap="none" rtlCol="0">
            <a:spAutoFit/>
          </a:bodyPr>
          <a:lstStyle/>
          <a:p>
            <a:r>
              <a:rPr lang="en-US" sz="1200" i="1">
                <a:solidFill>
                  <a:schemeClr val="tx1">
                    <a:lumMod val="75000"/>
                    <a:lumOff val="25000"/>
                  </a:schemeClr>
                </a:solidFill>
              </a:rPr>
              <a:t>Jackson Hwy</a:t>
            </a:r>
          </a:p>
        </p:txBody>
      </p:sp>
      <p:sp>
        <p:nvSpPr>
          <p:cNvPr id="11" name="TextBox 10">
            <a:extLst>
              <a:ext uri="{FF2B5EF4-FFF2-40B4-BE49-F238E27FC236}">
                <a16:creationId xmlns:a16="http://schemas.microsoft.com/office/drawing/2014/main" id="{CEC4B3A0-AE3B-6FEC-0831-1A1F7510D790}"/>
              </a:ext>
            </a:extLst>
          </p:cNvPr>
          <p:cNvSpPr txBox="1"/>
          <p:nvPr/>
        </p:nvSpPr>
        <p:spPr>
          <a:xfrm rot="21424044">
            <a:off x="9544044" y="4954914"/>
            <a:ext cx="1281826" cy="307777"/>
          </a:xfrm>
          <a:prstGeom prst="rect">
            <a:avLst/>
          </a:prstGeom>
          <a:noFill/>
        </p:spPr>
        <p:txBody>
          <a:bodyPr wrap="none" rtlCol="0">
            <a:spAutoFit/>
          </a:bodyPr>
          <a:lstStyle/>
          <a:p>
            <a:r>
              <a:rPr lang="en-US" sz="1400" i="1">
                <a:solidFill>
                  <a:schemeClr val="bg2">
                    <a:lumMod val="75000"/>
                  </a:schemeClr>
                </a:solidFill>
              </a:rPr>
              <a:t>Berwick Creek</a:t>
            </a:r>
          </a:p>
        </p:txBody>
      </p:sp>
      <p:sp>
        <p:nvSpPr>
          <p:cNvPr id="12" name="TextBox 11">
            <a:extLst>
              <a:ext uri="{FF2B5EF4-FFF2-40B4-BE49-F238E27FC236}">
                <a16:creationId xmlns:a16="http://schemas.microsoft.com/office/drawing/2014/main" id="{BF36AAC7-D985-48FD-63D3-00F2602C7FD0}"/>
              </a:ext>
            </a:extLst>
          </p:cNvPr>
          <p:cNvSpPr txBox="1"/>
          <p:nvPr/>
        </p:nvSpPr>
        <p:spPr>
          <a:xfrm rot="4924456">
            <a:off x="4381583" y="6037023"/>
            <a:ext cx="1079334" cy="307777"/>
          </a:xfrm>
          <a:prstGeom prst="rect">
            <a:avLst/>
          </a:prstGeom>
          <a:noFill/>
        </p:spPr>
        <p:txBody>
          <a:bodyPr wrap="none" rtlCol="0">
            <a:spAutoFit/>
          </a:bodyPr>
          <a:lstStyle/>
          <a:p>
            <a:r>
              <a:rPr lang="en-US" sz="1400" i="1" err="1">
                <a:solidFill>
                  <a:schemeClr val="bg2">
                    <a:lumMod val="75000"/>
                  </a:schemeClr>
                </a:solidFill>
              </a:rPr>
              <a:t>Newaukum</a:t>
            </a:r>
            <a:endParaRPr lang="en-US" sz="1400" i="1">
              <a:solidFill>
                <a:schemeClr val="bg2">
                  <a:lumMod val="75000"/>
                </a:schemeClr>
              </a:solidFill>
            </a:endParaRPr>
          </a:p>
        </p:txBody>
      </p:sp>
      <p:sp>
        <p:nvSpPr>
          <p:cNvPr id="24" name="Rectangle 23">
            <a:extLst>
              <a:ext uri="{FF2B5EF4-FFF2-40B4-BE49-F238E27FC236}">
                <a16:creationId xmlns:a16="http://schemas.microsoft.com/office/drawing/2014/main" id="{C4A1DEED-84A3-AB65-9C11-BB2DC53E19A5}"/>
              </a:ext>
            </a:extLst>
          </p:cNvPr>
          <p:cNvSpPr/>
          <p:nvPr/>
        </p:nvSpPr>
        <p:spPr>
          <a:xfrm>
            <a:off x="8747622" y="6729859"/>
            <a:ext cx="3513747" cy="45719"/>
          </a:xfrm>
          <a:prstGeom prst="rect">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5" name="TextBox 24">
            <a:extLst>
              <a:ext uri="{FF2B5EF4-FFF2-40B4-BE49-F238E27FC236}">
                <a16:creationId xmlns:a16="http://schemas.microsoft.com/office/drawing/2014/main" id="{B8D55E79-897F-A012-48D5-8884BA07ADC9}"/>
              </a:ext>
            </a:extLst>
          </p:cNvPr>
          <p:cNvSpPr txBox="1"/>
          <p:nvPr/>
        </p:nvSpPr>
        <p:spPr>
          <a:xfrm>
            <a:off x="9887028" y="6401202"/>
            <a:ext cx="803425" cy="369332"/>
          </a:xfrm>
          <a:prstGeom prst="rect">
            <a:avLst/>
          </a:prstGeom>
          <a:noFill/>
        </p:spPr>
        <p:txBody>
          <a:bodyPr wrap="none" rtlCol="0">
            <a:spAutoFit/>
          </a:bodyPr>
          <a:lstStyle/>
          <a:p>
            <a:r>
              <a:rPr lang="en-US"/>
              <a:t>1 mile</a:t>
            </a:r>
          </a:p>
        </p:txBody>
      </p:sp>
      <p:sp>
        <p:nvSpPr>
          <p:cNvPr id="34" name="TextBox 33">
            <a:extLst>
              <a:ext uri="{FF2B5EF4-FFF2-40B4-BE49-F238E27FC236}">
                <a16:creationId xmlns:a16="http://schemas.microsoft.com/office/drawing/2014/main" id="{2EF5F4B4-5750-50E6-DF7F-FA18C8CFE787}"/>
              </a:ext>
            </a:extLst>
          </p:cNvPr>
          <p:cNvSpPr txBox="1"/>
          <p:nvPr/>
        </p:nvSpPr>
        <p:spPr>
          <a:xfrm>
            <a:off x="7118265" y="2158505"/>
            <a:ext cx="1629357" cy="307777"/>
          </a:xfrm>
          <a:prstGeom prst="rect">
            <a:avLst/>
          </a:prstGeom>
          <a:noFill/>
        </p:spPr>
        <p:txBody>
          <a:bodyPr wrap="none" rtlCol="0">
            <a:spAutoFit/>
          </a:bodyPr>
          <a:lstStyle/>
          <a:p>
            <a:r>
              <a:rPr lang="en-US" sz="1400" i="1" err="1">
                <a:solidFill>
                  <a:schemeClr val="bg2">
                    <a:lumMod val="75000"/>
                  </a:schemeClr>
                </a:solidFill>
              </a:rPr>
              <a:t>Dillenbaugh</a:t>
            </a:r>
            <a:r>
              <a:rPr lang="en-US" sz="1400" i="1">
                <a:solidFill>
                  <a:schemeClr val="bg2">
                    <a:lumMod val="75000"/>
                  </a:schemeClr>
                </a:solidFill>
              </a:rPr>
              <a:t> Creek</a:t>
            </a:r>
          </a:p>
        </p:txBody>
      </p:sp>
      <p:sp>
        <p:nvSpPr>
          <p:cNvPr id="31" name="Title 1">
            <a:extLst>
              <a:ext uri="{FF2B5EF4-FFF2-40B4-BE49-F238E27FC236}">
                <a16:creationId xmlns:a16="http://schemas.microsoft.com/office/drawing/2014/main" id="{5D27A01D-DCF0-58E3-0289-2B113FA35280}"/>
              </a:ext>
            </a:extLst>
          </p:cNvPr>
          <p:cNvSpPr>
            <a:spLocks noGrp="1"/>
          </p:cNvSpPr>
          <p:nvPr>
            <p:ph type="title"/>
          </p:nvPr>
        </p:nvSpPr>
        <p:spPr>
          <a:xfrm>
            <a:off x="228600" y="304800"/>
            <a:ext cx="10972800" cy="685800"/>
          </a:xfrm>
        </p:spPr>
        <p:txBody>
          <a:bodyPr/>
          <a:lstStyle/>
          <a:p>
            <a:r>
              <a:rPr lang="en-US"/>
              <a:t>(example 2)  Project name: Basin Location</a:t>
            </a:r>
          </a:p>
        </p:txBody>
      </p:sp>
      <p:sp>
        <p:nvSpPr>
          <p:cNvPr id="32" name="Rectangle 31">
            <a:extLst>
              <a:ext uri="{FF2B5EF4-FFF2-40B4-BE49-F238E27FC236}">
                <a16:creationId xmlns:a16="http://schemas.microsoft.com/office/drawing/2014/main" id="{7BCFC359-93CC-40E7-61D2-813FDF0616A6}"/>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C788E962-B2F7-E706-3FD4-AA181D292FC5}"/>
              </a:ext>
            </a:extLst>
          </p:cNvPr>
          <p:cNvSpPr txBox="1"/>
          <p:nvPr/>
        </p:nvSpPr>
        <p:spPr>
          <a:xfrm>
            <a:off x="9669420" y="5590508"/>
            <a:ext cx="2600392" cy="492443"/>
          </a:xfrm>
          <a:prstGeom prst="rect">
            <a:avLst/>
          </a:prstGeom>
          <a:noFill/>
        </p:spPr>
        <p:txBody>
          <a:bodyPr wrap="none" rtlCol="0">
            <a:spAutoFit/>
          </a:bodyPr>
          <a:lstStyle/>
          <a:p>
            <a:r>
              <a:rPr lang="en-US" sz="2600"/>
              <a:t>-122.912, 46.618</a:t>
            </a:r>
          </a:p>
        </p:txBody>
      </p:sp>
      <p:sp>
        <p:nvSpPr>
          <p:cNvPr id="26" name="TextBox 25">
            <a:extLst>
              <a:ext uri="{FF2B5EF4-FFF2-40B4-BE49-F238E27FC236}">
                <a16:creationId xmlns:a16="http://schemas.microsoft.com/office/drawing/2014/main" id="{D915AD5E-6A7B-CE11-8AA6-CFB9A30B7C20}"/>
              </a:ext>
            </a:extLst>
          </p:cNvPr>
          <p:cNvSpPr txBox="1"/>
          <p:nvPr/>
        </p:nvSpPr>
        <p:spPr>
          <a:xfrm>
            <a:off x="7118265" y="3667118"/>
            <a:ext cx="3714639" cy="646331"/>
          </a:xfrm>
          <a:prstGeom prst="rect">
            <a:avLst/>
          </a:prstGeom>
          <a:solidFill>
            <a:schemeClr val="bg1"/>
          </a:solidFill>
          <a:ln>
            <a:solidFill>
              <a:schemeClr val="tx1"/>
            </a:solidFill>
          </a:ln>
        </p:spPr>
        <p:txBody>
          <a:bodyPr wrap="square" lIns="91440" tIns="45720" rIns="91440" bIns="45720" rtlCol="0" anchor="t">
            <a:spAutoFit/>
          </a:bodyPr>
          <a:lstStyle/>
          <a:p>
            <a:r>
              <a:rPr lang="en-US" b="0" i="0">
                <a:solidFill>
                  <a:schemeClr val="tx2"/>
                </a:solidFill>
                <a:effectLst/>
                <a:latin typeface="Calibri"/>
                <a:cs typeface="Calibri"/>
              </a:rPr>
              <a:t>This Project: WDFW site ID# </a:t>
            </a:r>
            <a:r>
              <a:rPr lang="en-US">
                <a:solidFill>
                  <a:schemeClr val="tx2"/>
                </a:solidFill>
                <a:latin typeface="Calibri"/>
                <a:cs typeface="Calibri"/>
              </a:rPr>
              <a:t>601456</a:t>
            </a:r>
          </a:p>
          <a:p>
            <a:r>
              <a:rPr lang="en-US" b="0" i="1">
                <a:solidFill>
                  <a:schemeClr val="tx2"/>
                </a:solidFill>
                <a:effectLst/>
                <a:latin typeface="Calibri"/>
                <a:cs typeface="Calibri"/>
              </a:rPr>
              <a:t>67% passable; barrier due to velocity</a:t>
            </a:r>
            <a:endParaRPr lang="en-US" i="1">
              <a:solidFill>
                <a:schemeClr val="tx2"/>
              </a:solidFill>
              <a:latin typeface="Calibri"/>
              <a:cs typeface="Calibri"/>
            </a:endParaRPr>
          </a:p>
        </p:txBody>
      </p:sp>
      <p:cxnSp>
        <p:nvCxnSpPr>
          <p:cNvPr id="30" name="Straight Arrow Connector 29">
            <a:extLst>
              <a:ext uri="{FF2B5EF4-FFF2-40B4-BE49-F238E27FC236}">
                <a16:creationId xmlns:a16="http://schemas.microsoft.com/office/drawing/2014/main" id="{F4E8D611-819B-9E0D-CE2B-CB9E50024A4A}"/>
              </a:ext>
            </a:extLst>
          </p:cNvPr>
          <p:cNvCxnSpPr/>
          <p:nvPr/>
        </p:nvCxnSpPr>
        <p:spPr>
          <a:xfrm flipH="1">
            <a:off x="8967831" y="4338975"/>
            <a:ext cx="285226" cy="851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7EA4488-470D-C0DD-3706-5BFB4777F661}"/>
              </a:ext>
            </a:extLst>
          </p:cNvPr>
          <p:cNvSpPr txBox="1"/>
          <p:nvPr/>
        </p:nvSpPr>
        <p:spPr>
          <a:xfrm>
            <a:off x="4298707" y="4581553"/>
            <a:ext cx="20539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SRFB funded construction 2025</a:t>
            </a:r>
            <a:endParaRPr lang="en-US"/>
          </a:p>
        </p:txBody>
      </p:sp>
      <p:cxnSp>
        <p:nvCxnSpPr>
          <p:cNvPr id="38" name="Straight Arrow Connector 37">
            <a:extLst>
              <a:ext uri="{FF2B5EF4-FFF2-40B4-BE49-F238E27FC236}">
                <a16:creationId xmlns:a16="http://schemas.microsoft.com/office/drawing/2014/main" id="{6B1C1129-F38D-930A-3DF4-959261606DFD}"/>
              </a:ext>
            </a:extLst>
          </p:cNvPr>
          <p:cNvCxnSpPr>
            <a:cxnSpLocks/>
            <a:stCxn id="36" idx="0"/>
          </p:cNvCxnSpPr>
          <p:nvPr/>
        </p:nvCxnSpPr>
        <p:spPr>
          <a:xfrm flipV="1">
            <a:off x="5325697" y="4313449"/>
            <a:ext cx="38020" cy="2681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CDDD147-3F89-60F6-BE98-A3ECBE783D33}"/>
              </a:ext>
            </a:extLst>
          </p:cNvPr>
          <p:cNvSpPr txBox="1"/>
          <p:nvPr/>
        </p:nvSpPr>
        <p:spPr>
          <a:xfrm>
            <a:off x="5344070" y="5689013"/>
            <a:ext cx="1801906"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Segoe UI"/>
              </a:rPr>
              <a:t>Applied for culvert AOP, WCRRI funding and will request ASRP funding</a:t>
            </a:r>
          </a:p>
        </p:txBody>
      </p:sp>
      <p:cxnSp>
        <p:nvCxnSpPr>
          <p:cNvPr id="44" name="Straight Arrow Connector 43">
            <a:extLst>
              <a:ext uri="{FF2B5EF4-FFF2-40B4-BE49-F238E27FC236}">
                <a16:creationId xmlns:a16="http://schemas.microsoft.com/office/drawing/2014/main" id="{F0A8B0C1-13C7-39C9-04EC-8D9A88BBAF24}"/>
              </a:ext>
            </a:extLst>
          </p:cNvPr>
          <p:cNvCxnSpPr>
            <a:cxnSpLocks/>
            <a:stCxn id="43" idx="0"/>
          </p:cNvCxnSpPr>
          <p:nvPr/>
        </p:nvCxnSpPr>
        <p:spPr>
          <a:xfrm flipV="1">
            <a:off x="6245023" y="5066950"/>
            <a:ext cx="1687920" cy="622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0A7432C-436A-5C35-D409-1C0F1CB60D15}"/>
              </a:ext>
            </a:extLst>
          </p:cNvPr>
          <p:cNvSpPr txBox="1"/>
          <p:nvPr/>
        </p:nvSpPr>
        <p:spPr>
          <a:xfrm>
            <a:off x="10591167" y="2785716"/>
            <a:ext cx="1801906"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Segoe UI"/>
              </a:rPr>
              <a:t>SRFB funded</a:t>
            </a:r>
          </a:p>
          <a:p>
            <a:r>
              <a:rPr lang="en-US" sz="1600">
                <a:cs typeface="Segoe UI"/>
              </a:rPr>
              <a:t>Constructed 2024</a:t>
            </a:r>
          </a:p>
        </p:txBody>
      </p:sp>
      <p:cxnSp>
        <p:nvCxnSpPr>
          <p:cNvPr id="48" name="Straight Arrow Connector 47">
            <a:extLst>
              <a:ext uri="{FF2B5EF4-FFF2-40B4-BE49-F238E27FC236}">
                <a16:creationId xmlns:a16="http://schemas.microsoft.com/office/drawing/2014/main" id="{4E5842FB-2710-A943-D646-1A81C146DD7A}"/>
              </a:ext>
            </a:extLst>
          </p:cNvPr>
          <p:cNvCxnSpPr>
            <a:cxnSpLocks/>
          </p:cNvCxnSpPr>
          <p:nvPr/>
        </p:nvCxnSpPr>
        <p:spPr>
          <a:xfrm>
            <a:off x="11541469" y="3424162"/>
            <a:ext cx="719900" cy="10342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C8AC02C-7BF6-36FE-4873-AD11BF23C951}"/>
              </a:ext>
            </a:extLst>
          </p:cNvPr>
          <p:cNvSpPr txBox="1"/>
          <p:nvPr/>
        </p:nvSpPr>
        <p:spPr>
          <a:xfrm rot="4183069">
            <a:off x="3977991" y="3691166"/>
            <a:ext cx="1281826" cy="307777"/>
          </a:xfrm>
          <a:prstGeom prst="rect">
            <a:avLst/>
          </a:prstGeom>
          <a:noFill/>
        </p:spPr>
        <p:txBody>
          <a:bodyPr wrap="none" rtlCol="0">
            <a:spAutoFit/>
          </a:bodyPr>
          <a:lstStyle/>
          <a:p>
            <a:r>
              <a:rPr lang="en-US" sz="1400" i="1">
                <a:solidFill>
                  <a:schemeClr val="bg2">
                    <a:lumMod val="75000"/>
                  </a:schemeClr>
                </a:solidFill>
              </a:rPr>
              <a:t>Berwick Creek</a:t>
            </a:r>
          </a:p>
        </p:txBody>
      </p:sp>
      <p:sp>
        <p:nvSpPr>
          <p:cNvPr id="52" name="TextBox 51">
            <a:extLst>
              <a:ext uri="{FF2B5EF4-FFF2-40B4-BE49-F238E27FC236}">
                <a16:creationId xmlns:a16="http://schemas.microsoft.com/office/drawing/2014/main" id="{D5A2E739-6283-0F14-77DD-244BEE17D38B}"/>
              </a:ext>
            </a:extLst>
          </p:cNvPr>
          <p:cNvSpPr txBox="1"/>
          <p:nvPr/>
        </p:nvSpPr>
        <p:spPr>
          <a:xfrm rot="3007238">
            <a:off x="6193094" y="3757679"/>
            <a:ext cx="979755" cy="307777"/>
          </a:xfrm>
          <a:prstGeom prst="rect">
            <a:avLst/>
          </a:prstGeom>
          <a:noFill/>
        </p:spPr>
        <p:txBody>
          <a:bodyPr wrap="none" rtlCol="0">
            <a:spAutoFit/>
          </a:bodyPr>
          <a:lstStyle/>
          <a:p>
            <a:r>
              <a:rPr lang="en-US" sz="1400" i="1">
                <a:solidFill>
                  <a:schemeClr val="tx1">
                    <a:lumMod val="75000"/>
                    <a:lumOff val="25000"/>
                  </a:schemeClr>
                </a:solidFill>
              </a:rPr>
              <a:t>Bishop RD</a:t>
            </a:r>
          </a:p>
        </p:txBody>
      </p:sp>
      <p:sp>
        <p:nvSpPr>
          <p:cNvPr id="53" name="Oval 52">
            <a:extLst>
              <a:ext uri="{FF2B5EF4-FFF2-40B4-BE49-F238E27FC236}">
                <a16:creationId xmlns:a16="http://schemas.microsoft.com/office/drawing/2014/main" id="{D1B608B9-7AB2-C68B-E452-C427B6A26039}"/>
              </a:ext>
            </a:extLst>
          </p:cNvPr>
          <p:cNvSpPr/>
          <p:nvPr/>
        </p:nvSpPr>
        <p:spPr>
          <a:xfrm>
            <a:off x="8778881" y="5237011"/>
            <a:ext cx="238082" cy="238082"/>
          </a:xfrm>
          <a:prstGeom prst="ellipse">
            <a:avLst/>
          </a:prstGeom>
          <a:solidFill>
            <a:srgbClr val="FFAE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pic>
        <p:nvPicPr>
          <p:cNvPr id="55" name="Picture 54">
            <a:extLst>
              <a:ext uri="{FF2B5EF4-FFF2-40B4-BE49-F238E27FC236}">
                <a16:creationId xmlns:a16="http://schemas.microsoft.com/office/drawing/2014/main" id="{06795853-89CE-2DB0-CD11-A250462E7D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15483" y="304800"/>
            <a:ext cx="1695832" cy="2213644"/>
          </a:xfrm>
          <a:prstGeom prst="rect">
            <a:avLst/>
          </a:prstGeom>
        </p:spPr>
      </p:pic>
      <p:sp>
        <p:nvSpPr>
          <p:cNvPr id="4" name="Star: 5 Points 3">
            <a:extLst>
              <a:ext uri="{FF2B5EF4-FFF2-40B4-BE49-F238E27FC236}">
                <a16:creationId xmlns:a16="http://schemas.microsoft.com/office/drawing/2014/main" id="{0BB5C726-D202-E811-36A4-56AC56D710E5}"/>
              </a:ext>
            </a:extLst>
          </p:cNvPr>
          <p:cNvSpPr/>
          <p:nvPr/>
        </p:nvSpPr>
        <p:spPr>
          <a:xfrm>
            <a:off x="2787653" y="4499574"/>
            <a:ext cx="314325" cy="285750"/>
          </a:xfrm>
          <a:prstGeom prst="star5">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5" name="Arrow: Down 4">
            <a:extLst>
              <a:ext uri="{FF2B5EF4-FFF2-40B4-BE49-F238E27FC236}">
                <a16:creationId xmlns:a16="http://schemas.microsoft.com/office/drawing/2014/main" id="{E8CA0562-10CF-4990-CBDB-6E9B4E298FEA}"/>
              </a:ext>
            </a:extLst>
          </p:cNvPr>
          <p:cNvSpPr/>
          <p:nvPr/>
        </p:nvSpPr>
        <p:spPr>
          <a:xfrm rot="10800000">
            <a:off x="11117290" y="6412289"/>
            <a:ext cx="168219" cy="292735"/>
          </a:xfrm>
          <a:prstGeom prst="down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0377A46C-6B70-BF00-7137-2BE17BDE25B6}"/>
              </a:ext>
            </a:extLst>
          </p:cNvPr>
          <p:cNvSpPr txBox="1"/>
          <p:nvPr/>
        </p:nvSpPr>
        <p:spPr>
          <a:xfrm>
            <a:off x="11025177" y="6141834"/>
            <a:ext cx="346570" cy="338554"/>
          </a:xfrm>
          <a:prstGeom prst="rect">
            <a:avLst/>
          </a:prstGeom>
          <a:noFill/>
        </p:spPr>
        <p:txBody>
          <a:bodyPr wrap="none" rtlCol="0">
            <a:spAutoFit/>
          </a:bodyPr>
          <a:lstStyle/>
          <a:p>
            <a:r>
              <a:rPr lang="en-US" sz="1600" b="1">
                <a:solidFill>
                  <a:srgbClr val="065861"/>
                </a:solidFill>
              </a:rPr>
              <a:t>N</a:t>
            </a:r>
          </a:p>
        </p:txBody>
      </p:sp>
      <p:sp>
        <p:nvSpPr>
          <p:cNvPr id="7" name="TextBox 6">
            <a:extLst>
              <a:ext uri="{FF2B5EF4-FFF2-40B4-BE49-F238E27FC236}">
                <a16:creationId xmlns:a16="http://schemas.microsoft.com/office/drawing/2014/main" id="{D708E3B4-6E08-4C5E-65D0-07E2FACB7407}"/>
              </a:ext>
            </a:extLst>
          </p:cNvPr>
          <p:cNvSpPr txBox="1"/>
          <p:nvPr/>
        </p:nvSpPr>
        <p:spPr>
          <a:xfrm rot="1419732">
            <a:off x="5001959" y="1954444"/>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4052561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419B4E-CBDB-37B2-96A1-01F4615C0FBD}"/>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B9987196-99B9-16D7-691F-FDE92B626E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977537"/>
            <a:ext cx="5105400" cy="5715000"/>
          </a:xfrm>
          <a:prstGeom prst="rect">
            <a:avLst/>
          </a:prstGeom>
        </p:spPr>
      </p:pic>
      <p:pic>
        <p:nvPicPr>
          <p:cNvPr id="9" name="Picture 8">
            <a:extLst>
              <a:ext uri="{FF2B5EF4-FFF2-40B4-BE49-F238E27FC236}">
                <a16:creationId xmlns:a16="http://schemas.microsoft.com/office/drawing/2014/main" id="{A72DBBBF-0AF0-C516-D9D5-5132EB0D2E5B}"/>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5441716" y="800100"/>
            <a:ext cx="6674084" cy="5257800"/>
          </a:xfrm>
          <a:prstGeom prst="rect">
            <a:avLst/>
          </a:prstGeom>
        </p:spPr>
      </p:pic>
      <p:grpSp>
        <p:nvGrpSpPr>
          <p:cNvPr id="13" name="Group 12">
            <a:extLst>
              <a:ext uri="{FF2B5EF4-FFF2-40B4-BE49-F238E27FC236}">
                <a16:creationId xmlns:a16="http://schemas.microsoft.com/office/drawing/2014/main" id="{7A71062A-A9AE-11A0-16F5-E9FD4C2DDC56}"/>
              </a:ext>
            </a:extLst>
          </p:cNvPr>
          <p:cNvGrpSpPr/>
          <p:nvPr/>
        </p:nvGrpSpPr>
        <p:grpSpPr>
          <a:xfrm>
            <a:off x="222756" y="1035251"/>
            <a:ext cx="2283700" cy="1759066"/>
            <a:chOff x="1658214" y="452004"/>
            <a:chExt cx="7162801" cy="6181725"/>
          </a:xfrm>
        </p:grpSpPr>
        <p:pic>
          <p:nvPicPr>
            <p:cNvPr id="14" name="Picture 13">
              <a:extLst>
                <a:ext uri="{FF2B5EF4-FFF2-40B4-BE49-F238E27FC236}">
                  <a16:creationId xmlns:a16="http://schemas.microsoft.com/office/drawing/2014/main" id="{D3D36FE4-A039-3875-0B0B-7E4B6E1E53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58214" y="452004"/>
              <a:ext cx="7162801" cy="6181725"/>
            </a:xfrm>
            <a:prstGeom prst="rect">
              <a:avLst/>
            </a:prstGeom>
            <a:ln w="19050">
              <a:solidFill>
                <a:schemeClr val="tx1"/>
              </a:solidFill>
            </a:ln>
          </p:spPr>
        </p:pic>
        <p:sp>
          <p:nvSpPr>
            <p:cNvPr id="15" name="Oval 14">
              <a:extLst>
                <a:ext uri="{FF2B5EF4-FFF2-40B4-BE49-F238E27FC236}">
                  <a16:creationId xmlns:a16="http://schemas.microsoft.com/office/drawing/2014/main" id="{E352A09B-7760-9318-77F3-96D3015FB52D}"/>
                </a:ext>
              </a:extLst>
            </p:cNvPr>
            <p:cNvSpPr/>
            <p:nvPr/>
          </p:nvSpPr>
          <p:spPr>
            <a:xfrm>
              <a:off x="4729018" y="1958110"/>
              <a:ext cx="1246909" cy="13208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6" name="Picture 15">
              <a:extLst>
                <a:ext uri="{FF2B5EF4-FFF2-40B4-BE49-F238E27FC236}">
                  <a16:creationId xmlns:a16="http://schemas.microsoft.com/office/drawing/2014/main" id="{F80B8571-5AA1-FAF1-F65B-3DA440AC48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28531" y="606390"/>
              <a:ext cx="2955121" cy="1197334"/>
            </a:xfrm>
            <a:prstGeom prst="rect">
              <a:avLst/>
            </a:prstGeom>
          </p:spPr>
        </p:pic>
      </p:grpSp>
      <p:sp>
        <p:nvSpPr>
          <p:cNvPr id="17" name="TextBox 16">
            <a:extLst>
              <a:ext uri="{FF2B5EF4-FFF2-40B4-BE49-F238E27FC236}">
                <a16:creationId xmlns:a16="http://schemas.microsoft.com/office/drawing/2014/main" id="{0F5CE71A-30FC-84EC-2C65-489362EB982A}"/>
              </a:ext>
            </a:extLst>
          </p:cNvPr>
          <p:cNvSpPr txBox="1"/>
          <p:nvPr/>
        </p:nvSpPr>
        <p:spPr>
          <a:xfrm>
            <a:off x="1131458" y="4648200"/>
            <a:ext cx="6190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mn-cs"/>
              </a:rPr>
              <a:t>Elma</a:t>
            </a:r>
          </a:p>
        </p:txBody>
      </p:sp>
      <p:sp>
        <p:nvSpPr>
          <p:cNvPr id="18" name="TextBox 17">
            <a:extLst>
              <a:ext uri="{FF2B5EF4-FFF2-40B4-BE49-F238E27FC236}">
                <a16:creationId xmlns:a16="http://schemas.microsoft.com/office/drawing/2014/main" id="{2D9254AC-A530-7E0D-0FB7-125E10AD8043}"/>
              </a:ext>
            </a:extLst>
          </p:cNvPr>
          <p:cNvSpPr txBox="1"/>
          <p:nvPr/>
        </p:nvSpPr>
        <p:spPr>
          <a:xfrm>
            <a:off x="3200400" y="3962400"/>
            <a:ext cx="10312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mn-cs"/>
              </a:rPr>
              <a:t>McCleary</a:t>
            </a:r>
          </a:p>
        </p:txBody>
      </p:sp>
      <p:sp>
        <p:nvSpPr>
          <p:cNvPr id="19" name="Arrow: Left-Right 18">
            <a:extLst>
              <a:ext uri="{FF2B5EF4-FFF2-40B4-BE49-F238E27FC236}">
                <a16:creationId xmlns:a16="http://schemas.microsoft.com/office/drawing/2014/main" id="{7B067663-5002-91D5-B5F0-CA1611FF2F1D}"/>
              </a:ext>
            </a:extLst>
          </p:cNvPr>
          <p:cNvSpPr/>
          <p:nvPr/>
        </p:nvSpPr>
        <p:spPr>
          <a:xfrm>
            <a:off x="131281" y="6170430"/>
            <a:ext cx="1697519" cy="144645"/>
          </a:xfrm>
          <a:prstGeom prst="leftRight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BA35C0E0-0EBA-7474-EF0D-B219D10343A6}"/>
              </a:ext>
            </a:extLst>
          </p:cNvPr>
          <p:cNvSpPr txBox="1"/>
          <p:nvPr/>
        </p:nvSpPr>
        <p:spPr>
          <a:xfrm>
            <a:off x="457200" y="6164987"/>
            <a:ext cx="1146468" cy="492443"/>
          </a:xfrm>
          <a:prstGeom prst="rect">
            <a:avLst/>
          </a:prstGeom>
          <a:noFill/>
        </p:spPr>
        <p:txBody>
          <a:bodyPr wrap="none" rtlCol="0">
            <a:spAutoFit/>
          </a:bodyPr>
          <a:lstStyle/>
          <a:p>
            <a:r>
              <a:rPr lang="en-US" sz="2600">
                <a:solidFill>
                  <a:schemeClr val="tx2"/>
                </a:solidFill>
              </a:rPr>
              <a:t>5.O mi</a:t>
            </a:r>
          </a:p>
        </p:txBody>
      </p:sp>
      <p:sp>
        <p:nvSpPr>
          <p:cNvPr id="22" name="TextBox 21">
            <a:extLst>
              <a:ext uri="{FF2B5EF4-FFF2-40B4-BE49-F238E27FC236}">
                <a16:creationId xmlns:a16="http://schemas.microsoft.com/office/drawing/2014/main" id="{BF116F96-CB65-7B59-B11F-4D6D3E0548A5}"/>
              </a:ext>
            </a:extLst>
          </p:cNvPr>
          <p:cNvSpPr txBox="1"/>
          <p:nvPr/>
        </p:nvSpPr>
        <p:spPr>
          <a:xfrm rot="19280303">
            <a:off x="6753454" y="2890982"/>
            <a:ext cx="12041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80808"/>
                </a:solidFill>
                <a:effectLst/>
                <a:uLnTx/>
                <a:uFillTx/>
                <a:latin typeface="Segoe UI"/>
                <a:ea typeface="+mn-ea"/>
                <a:cs typeface="+mn-cs"/>
              </a:rPr>
              <a:t>Summit RD</a:t>
            </a:r>
          </a:p>
        </p:txBody>
      </p:sp>
      <p:sp>
        <p:nvSpPr>
          <p:cNvPr id="23" name="TextBox 22">
            <a:extLst>
              <a:ext uri="{FF2B5EF4-FFF2-40B4-BE49-F238E27FC236}">
                <a16:creationId xmlns:a16="http://schemas.microsoft.com/office/drawing/2014/main" id="{A07F7F5E-D3B4-9D3D-D0FD-54CB1D669A4F}"/>
              </a:ext>
            </a:extLst>
          </p:cNvPr>
          <p:cNvSpPr txBox="1"/>
          <p:nvPr/>
        </p:nvSpPr>
        <p:spPr>
          <a:xfrm rot="1799666">
            <a:off x="9712385" y="2625040"/>
            <a:ext cx="13429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80808"/>
                </a:solidFill>
                <a:effectLst/>
                <a:uLnTx/>
                <a:uFillTx/>
                <a:latin typeface="Segoe UI"/>
                <a:ea typeface="+mn-ea"/>
                <a:cs typeface="+mn-cs"/>
              </a:rPr>
              <a:t>Tornquist</a:t>
            </a:r>
            <a:r>
              <a:rPr kumimoji="0" lang="en-US" sz="1600" b="0" i="0" u="none" strike="noStrike" kern="1200" cap="none" spc="0" normalizeH="0" baseline="0" noProof="0">
                <a:ln>
                  <a:noFill/>
                </a:ln>
                <a:solidFill>
                  <a:srgbClr val="080808"/>
                </a:solidFill>
                <a:effectLst/>
                <a:uLnTx/>
                <a:uFillTx/>
                <a:latin typeface="Segoe UI"/>
                <a:ea typeface="+mn-ea"/>
                <a:cs typeface="+mn-cs"/>
              </a:rPr>
              <a:t> RD</a:t>
            </a:r>
          </a:p>
        </p:txBody>
      </p:sp>
      <p:sp>
        <p:nvSpPr>
          <p:cNvPr id="24" name="TextBox 23">
            <a:extLst>
              <a:ext uri="{FF2B5EF4-FFF2-40B4-BE49-F238E27FC236}">
                <a16:creationId xmlns:a16="http://schemas.microsoft.com/office/drawing/2014/main" id="{90A194A2-8E3F-08DF-B62C-80474665FC32}"/>
              </a:ext>
            </a:extLst>
          </p:cNvPr>
          <p:cNvSpPr txBox="1"/>
          <p:nvPr/>
        </p:nvSpPr>
        <p:spPr>
          <a:xfrm rot="20401155">
            <a:off x="9767337" y="3312159"/>
            <a:ext cx="23059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70C0"/>
                </a:solidFill>
                <a:effectLst/>
                <a:uLnTx/>
                <a:uFillTx/>
                <a:latin typeface="Segoe UI"/>
                <a:ea typeface="+mn-ea"/>
                <a:cs typeface="+mn-cs"/>
              </a:rPr>
              <a:t>East Fork Wildcat Creek</a:t>
            </a:r>
          </a:p>
        </p:txBody>
      </p:sp>
      <p:sp>
        <p:nvSpPr>
          <p:cNvPr id="27" name="Freeform: Shape 26">
            <a:extLst>
              <a:ext uri="{FF2B5EF4-FFF2-40B4-BE49-F238E27FC236}">
                <a16:creationId xmlns:a16="http://schemas.microsoft.com/office/drawing/2014/main" id="{1F818D4C-3CD7-92E8-6036-42C5373744CB}"/>
              </a:ext>
            </a:extLst>
          </p:cNvPr>
          <p:cNvSpPr/>
          <p:nvPr/>
        </p:nvSpPr>
        <p:spPr>
          <a:xfrm>
            <a:off x="5435600" y="2171700"/>
            <a:ext cx="6705600" cy="3740201"/>
          </a:xfrm>
          <a:custGeom>
            <a:avLst/>
            <a:gdLst>
              <a:gd name="connsiteX0" fmla="*/ 6705600 w 6705600"/>
              <a:gd name="connsiteY0" fmla="*/ 0 h 3740201"/>
              <a:gd name="connsiteX1" fmla="*/ 6673850 w 6705600"/>
              <a:gd name="connsiteY1" fmla="*/ 12700 h 3740201"/>
              <a:gd name="connsiteX2" fmla="*/ 6629400 w 6705600"/>
              <a:gd name="connsiteY2" fmla="*/ 44450 h 3740201"/>
              <a:gd name="connsiteX3" fmla="*/ 6604000 w 6705600"/>
              <a:gd name="connsiteY3" fmla="*/ 57150 h 3740201"/>
              <a:gd name="connsiteX4" fmla="*/ 6559550 w 6705600"/>
              <a:gd name="connsiteY4" fmla="*/ 82550 h 3740201"/>
              <a:gd name="connsiteX5" fmla="*/ 6546850 w 6705600"/>
              <a:gd name="connsiteY5" fmla="*/ 101600 h 3740201"/>
              <a:gd name="connsiteX6" fmla="*/ 6515100 w 6705600"/>
              <a:gd name="connsiteY6" fmla="*/ 127000 h 3740201"/>
              <a:gd name="connsiteX7" fmla="*/ 6432550 w 6705600"/>
              <a:gd name="connsiteY7" fmla="*/ 171450 h 3740201"/>
              <a:gd name="connsiteX8" fmla="*/ 6381750 w 6705600"/>
              <a:gd name="connsiteY8" fmla="*/ 190500 h 3740201"/>
              <a:gd name="connsiteX9" fmla="*/ 6324600 w 6705600"/>
              <a:gd name="connsiteY9" fmla="*/ 228600 h 3740201"/>
              <a:gd name="connsiteX10" fmla="*/ 6299200 w 6705600"/>
              <a:gd name="connsiteY10" fmla="*/ 241300 h 3740201"/>
              <a:gd name="connsiteX11" fmla="*/ 6280150 w 6705600"/>
              <a:gd name="connsiteY11" fmla="*/ 260350 h 3740201"/>
              <a:gd name="connsiteX12" fmla="*/ 6254750 w 6705600"/>
              <a:gd name="connsiteY12" fmla="*/ 266700 h 3740201"/>
              <a:gd name="connsiteX13" fmla="*/ 6191250 w 6705600"/>
              <a:gd name="connsiteY13" fmla="*/ 292100 h 3740201"/>
              <a:gd name="connsiteX14" fmla="*/ 6178550 w 6705600"/>
              <a:gd name="connsiteY14" fmla="*/ 317500 h 3740201"/>
              <a:gd name="connsiteX15" fmla="*/ 6146800 w 6705600"/>
              <a:gd name="connsiteY15" fmla="*/ 361950 h 3740201"/>
              <a:gd name="connsiteX16" fmla="*/ 6134100 w 6705600"/>
              <a:gd name="connsiteY16" fmla="*/ 457200 h 3740201"/>
              <a:gd name="connsiteX17" fmla="*/ 6121400 w 6705600"/>
              <a:gd name="connsiteY17" fmla="*/ 514350 h 3740201"/>
              <a:gd name="connsiteX18" fmla="*/ 6108700 w 6705600"/>
              <a:gd name="connsiteY18" fmla="*/ 558800 h 3740201"/>
              <a:gd name="connsiteX19" fmla="*/ 6096000 w 6705600"/>
              <a:gd name="connsiteY19" fmla="*/ 660400 h 3740201"/>
              <a:gd name="connsiteX20" fmla="*/ 6083300 w 6705600"/>
              <a:gd name="connsiteY20" fmla="*/ 685800 h 3740201"/>
              <a:gd name="connsiteX21" fmla="*/ 6076950 w 6705600"/>
              <a:gd name="connsiteY21" fmla="*/ 704850 h 3740201"/>
              <a:gd name="connsiteX22" fmla="*/ 6019800 w 6705600"/>
              <a:gd name="connsiteY22" fmla="*/ 787400 h 3740201"/>
              <a:gd name="connsiteX23" fmla="*/ 6000750 w 6705600"/>
              <a:gd name="connsiteY23" fmla="*/ 819150 h 3740201"/>
              <a:gd name="connsiteX24" fmla="*/ 5994400 w 6705600"/>
              <a:gd name="connsiteY24" fmla="*/ 850900 h 3740201"/>
              <a:gd name="connsiteX25" fmla="*/ 5975350 w 6705600"/>
              <a:gd name="connsiteY25" fmla="*/ 876300 h 3740201"/>
              <a:gd name="connsiteX26" fmla="*/ 5930900 w 6705600"/>
              <a:gd name="connsiteY26" fmla="*/ 933450 h 3740201"/>
              <a:gd name="connsiteX27" fmla="*/ 5911850 w 6705600"/>
              <a:gd name="connsiteY27" fmla="*/ 946150 h 3740201"/>
              <a:gd name="connsiteX28" fmla="*/ 5880100 w 6705600"/>
              <a:gd name="connsiteY28" fmla="*/ 952500 h 3740201"/>
              <a:gd name="connsiteX29" fmla="*/ 5835650 w 6705600"/>
              <a:gd name="connsiteY29" fmla="*/ 977900 h 3740201"/>
              <a:gd name="connsiteX30" fmla="*/ 5810250 w 6705600"/>
              <a:gd name="connsiteY30" fmla="*/ 990600 h 3740201"/>
              <a:gd name="connsiteX31" fmla="*/ 5791200 w 6705600"/>
              <a:gd name="connsiteY31" fmla="*/ 1009650 h 3740201"/>
              <a:gd name="connsiteX32" fmla="*/ 5772150 w 6705600"/>
              <a:gd name="connsiteY32" fmla="*/ 1016000 h 3740201"/>
              <a:gd name="connsiteX33" fmla="*/ 5746750 w 6705600"/>
              <a:gd name="connsiteY33" fmla="*/ 1028700 h 3740201"/>
              <a:gd name="connsiteX34" fmla="*/ 5715000 w 6705600"/>
              <a:gd name="connsiteY34" fmla="*/ 1041400 h 3740201"/>
              <a:gd name="connsiteX35" fmla="*/ 5689600 w 6705600"/>
              <a:gd name="connsiteY35" fmla="*/ 1054100 h 3740201"/>
              <a:gd name="connsiteX36" fmla="*/ 5664200 w 6705600"/>
              <a:gd name="connsiteY36" fmla="*/ 1060450 h 3740201"/>
              <a:gd name="connsiteX37" fmla="*/ 5638800 w 6705600"/>
              <a:gd name="connsiteY37" fmla="*/ 1073150 h 3740201"/>
              <a:gd name="connsiteX38" fmla="*/ 5607050 w 6705600"/>
              <a:gd name="connsiteY38" fmla="*/ 1085850 h 3740201"/>
              <a:gd name="connsiteX39" fmla="*/ 5556250 w 6705600"/>
              <a:gd name="connsiteY39" fmla="*/ 1111250 h 3740201"/>
              <a:gd name="connsiteX40" fmla="*/ 5537200 w 6705600"/>
              <a:gd name="connsiteY40" fmla="*/ 1117600 h 3740201"/>
              <a:gd name="connsiteX41" fmla="*/ 5499100 w 6705600"/>
              <a:gd name="connsiteY41" fmla="*/ 1143000 h 3740201"/>
              <a:gd name="connsiteX42" fmla="*/ 5467350 w 6705600"/>
              <a:gd name="connsiteY42" fmla="*/ 1168400 h 3740201"/>
              <a:gd name="connsiteX43" fmla="*/ 5429250 w 6705600"/>
              <a:gd name="connsiteY43" fmla="*/ 1174750 h 3740201"/>
              <a:gd name="connsiteX44" fmla="*/ 5283200 w 6705600"/>
              <a:gd name="connsiteY44" fmla="*/ 1187450 h 3740201"/>
              <a:gd name="connsiteX45" fmla="*/ 5245100 w 6705600"/>
              <a:gd name="connsiteY45" fmla="*/ 1193800 h 3740201"/>
              <a:gd name="connsiteX46" fmla="*/ 5187950 w 6705600"/>
              <a:gd name="connsiteY46" fmla="*/ 1200150 h 3740201"/>
              <a:gd name="connsiteX47" fmla="*/ 5168900 w 6705600"/>
              <a:gd name="connsiteY47" fmla="*/ 1212850 h 3740201"/>
              <a:gd name="connsiteX48" fmla="*/ 5137150 w 6705600"/>
              <a:gd name="connsiteY48" fmla="*/ 1219200 h 3740201"/>
              <a:gd name="connsiteX49" fmla="*/ 5022850 w 6705600"/>
              <a:gd name="connsiteY49" fmla="*/ 1231900 h 3740201"/>
              <a:gd name="connsiteX50" fmla="*/ 4883150 w 6705600"/>
              <a:gd name="connsiteY50" fmla="*/ 1238250 h 3740201"/>
              <a:gd name="connsiteX51" fmla="*/ 4826000 w 6705600"/>
              <a:gd name="connsiteY51" fmla="*/ 1270000 h 3740201"/>
              <a:gd name="connsiteX52" fmla="*/ 4806950 w 6705600"/>
              <a:gd name="connsiteY52" fmla="*/ 1301750 h 3740201"/>
              <a:gd name="connsiteX53" fmla="*/ 4800600 w 6705600"/>
              <a:gd name="connsiteY53" fmla="*/ 1320800 h 3740201"/>
              <a:gd name="connsiteX54" fmla="*/ 4787900 w 6705600"/>
              <a:gd name="connsiteY54" fmla="*/ 1365250 h 3740201"/>
              <a:gd name="connsiteX55" fmla="*/ 4781550 w 6705600"/>
              <a:gd name="connsiteY55" fmla="*/ 1403350 h 3740201"/>
              <a:gd name="connsiteX56" fmla="*/ 4762500 w 6705600"/>
              <a:gd name="connsiteY56" fmla="*/ 1416050 h 3740201"/>
              <a:gd name="connsiteX57" fmla="*/ 4737100 w 6705600"/>
              <a:gd name="connsiteY57" fmla="*/ 1397000 h 3740201"/>
              <a:gd name="connsiteX58" fmla="*/ 4686300 w 6705600"/>
              <a:gd name="connsiteY58" fmla="*/ 1384300 h 3740201"/>
              <a:gd name="connsiteX59" fmla="*/ 4667250 w 6705600"/>
              <a:gd name="connsiteY59" fmla="*/ 1377950 h 3740201"/>
              <a:gd name="connsiteX60" fmla="*/ 4552950 w 6705600"/>
              <a:gd name="connsiteY60" fmla="*/ 1397000 h 3740201"/>
              <a:gd name="connsiteX61" fmla="*/ 4521200 w 6705600"/>
              <a:gd name="connsiteY61" fmla="*/ 1447800 h 3740201"/>
              <a:gd name="connsiteX62" fmla="*/ 4508500 w 6705600"/>
              <a:gd name="connsiteY62" fmla="*/ 1466850 h 3740201"/>
              <a:gd name="connsiteX63" fmla="*/ 4457700 w 6705600"/>
              <a:gd name="connsiteY63" fmla="*/ 1504950 h 3740201"/>
              <a:gd name="connsiteX64" fmla="*/ 4419600 w 6705600"/>
              <a:gd name="connsiteY64" fmla="*/ 1511300 h 3740201"/>
              <a:gd name="connsiteX65" fmla="*/ 4400550 w 6705600"/>
              <a:gd name="connsiteY65" fmla="*/ 1517650 h 3740201"/>
              <a:gd name="connsiteX66" fmla="*/ 4375150 w 6705600"/>
              <a:gd name="connsiteY66" fmla="*/ 1524000 h 3740201"/>
              <a:gd name="connsiteX67" fmla="*/ 4356100 w 6705600"/>
              <a:gd name="connsiteY67" fmla="*/ 1536700 h 3740201"/>
              <a:gd name="connsiteX68" fmla="*/ 4191000 w 6705600"/>
              <a:gd name="connsiteY68" fmla="*/ 1524000 h 3740201"/>
              <a:gd name="connsiteX69" fmla="*/ 4108450 w 6705600"/>
              <a:gd name="connsiteY69" fmla="*/ 1479550 h 3740201"/>
              <a:gd name="connsiteX70" fmla="*/ 4083050 w 6705600"/>
              <a:gd name="connsiteY70" fmla="*/ 1466850 h 3740201"/>
              <a:gd name="connsiteX71" fmla="*/ 4013200 w 6705600"/>
              <a:gd name="connsiteY71" fmla="*/ 1454150 h 3740201"/>
              <a:gd name="connsiteX72" fmla="*/ 4000500 w 6705600"/>
              <a:gd name="connsiteY72" fmla="*/ 1435100 h 3740201"/>
              <a:gd name="connsiteX73" fmla="*/ 3924300 w 6705600"/>
              <a:gd name="connsiteY73" fmla="*/ 1403350 h 3740201"/>
              <a:gd name="connsiteX74" fmla="*/ 3911600 w 6705600"/>
              <a:gd name="connsiteY74" fmla="*/ 1384300 h 3740201"/>
              <a:gd name="connsiteX75" fmla="*/ 3886200 w 6705600"/>
              <a:gd name="connsiteY75" fmla="*/ 1377950 h 3740201"/>
              <a:gd name="connsiteX76" fmla="*/ 3829050 w 6705600"/>
              <a:gd name="connsiteY76" fmla="*/ 1371600 h 3740201"/>
              <a:gd name="connsiteX77" fmla="*/ 3803650 w 6705600"/>
              <a:gd name="connsiteY77" fmla="*/ 1358900 h 3740201"/>
              <a:gd name="connsiteX78" fmla="*/ 3733800 w 6705600"/>
              <a:gd name="connsiteY78" fmla="*/ 1314450 h 3740201"/>
              <a:gd name="connsiteX79" fmla="*/ 3613150 w 6705600"/>
              <a:gd name="connsiteY79" fmla="*/ 1276350 h 3740201"/>
              <a:gd name="connsiteX80" fmla="*/ 3606800 w 6705600"/>
              <a:gd name="connsiteY80" fmla="*/ 1238250 h 3740201"/>
              <a:gd name="connsiteX81" fmla="*/ 3587750 w 6705600"/>
              <a:gd name="connsiteY81" fmla="*/ 1231900 h 3740201"/>
              <a:gd name="connsiteX82" fmla="*/ 3511550 w 6705600"/>
              <a:gd name="connsiteY82" fmla="*/ 1238250 h 3740201"/>
              <a:gd name="connsiteX83" fmla="*/ 3486150 w 6705600"/>
              <a:gd name="connsiteY83" fmla="*/ 1244600 h 3740201"/>
              <a:gd name="connsiteX84" fmla="*/ 3492500 w 6705600"/>
              <a:gd name="connsiteY84" fmla="*/ 1270000 h 3740201"/>
              <a:gd name="connsiteX85" fmla="*/ 3479800 w 6705600"/>
              <a:gd name="connsiteY85" fmla="*/ 1320800 h 3740201"/>
              <a:gd name="connsiteX86" fmla="*/ 3422650 w 6705600"/>
              <a:gd name="connsiteY86" fmla="*/ 1327150 h 3740201"/>
              <a:gd name="connsiteX87" fmla="*/ 3390900 w 6705600"/>
              <a:gd name="connsiteY87" fmla="*/ 1365250 h 3740201"/>
              <a:gd name="connsiteX88" fmla="*/ 3365500 w 6705600"/>
              <a:gd name="connsiteY88" fmla="*/ 1371600 h 3740201"/>
              <a:gd name="connsiteX89" fmla="*/ 3340100 w 6705600"/>
              <a:gd name="connsiteY89" fmla="*/ 1384300 h 3740201"/>
              <a:gd name="connsiteX90" fmla="*/ 3327400 w 6705600"/>
              <a:gd name="connsiteY90" fmla="*/ 1403350 h 3740201"/>
              <a:gd name="connsiteX91" fmla="*/ 3282950 w 6705600"/>
              <a:gd name="connsiteY91" fmla="*/ 1498600 h 3740201"/>
              <a:gd name="connsiteX92" fmla="*/ 3251200 w 6705600"/>
              <a:gd name="connsiteY92" fmla="*/ 1504950 h 3740201"/>
              <a:gd name="connsiteX93" fmla="*/ 3225800 w 6705600"/>
              <a:gd name="connsiteY93" fmla="*/ 1543050 h 3740201"/>
              <a:gd name="connsiteX94" fmla="*/ 3181350 w 6705600"/>
              <a:gd name="connsiteY94" fmla="*/ 1593850 h 3740201"/>
              <a:gd name="connsiteX95" fmla="*/ 3149600 w 6705600"/>
              <a:gd name="connsiteY95" fmla="*/ 1600200 h 3740201"/>
              <a:gd name="connsiteX96" fmla="*/ 3048000 w 6705600"/>
              <a:gd name="connsiteY96" fmla="*/ 1606550 h 3740201"/>
              <a:gd name="connsiteX97" fmla="*/ 2901950 w 6705600"/>
              <a:gd name="connsiteY97" fmla="*/ 1631950 h 3740201"/>
              <a:gd name="connsiteX98" fmla="*/ 2540000 w 6705600"/>
              <a:gd name="connsiteY98" fmla="*/ 1638300 h 3740201"/>
              <a:gd name="connsiteX99" fmla="*/ 2514600 w 6705600"/>
              <a:gd name="connsiteY99" fmla="*/ 1644650 h 3740201"/>
              <a:gd name="connsiteX100" fmla="*/ 2476500 w 6705600"/>
              <a:gd name="connsiteY100" fmla="*/ 1689100 h 3740201"/>
              <a:gd name="connsiteX101" fmla="*/ 2457450 w 6705600"/>
              <a:gd name="connsiteY101" fmla="*/ 1701800 h 3740201"/>
              <a:gd name="connsiteX102" fmla="*/ 2425700 w 6705600"/>
              <a:gd name="connsiteY102" fmla="*/ 1727200 h 3740201"/>
              <a:gd name="connsiteX103" fmla="*/ 2387600 w 6705600"/>
              <a:gd name="connsiteY103" fmla="*/ 1752600 h 3740201"/>
              <a:gd name="connsiteX104" fmla="*/ 2311400 w 6705600"/>
              <a:gd name="connsiteY104" fmla="*/ 1746250 h 3740201"/>
              <a:gd name="connsiteX105" fmla="*/ 2292350 w 6705600"/>
              <a:gd name="connsiteY105" fmla="*/ 1708150 h 3740201"/>
              <a:gd name="connsiteX106" fmla="*/ 2139950 w 6705600"/>
              <a:gd name="connsiteY106" fmla="*/ 1701800 h 3740201"/>
              <a:gd name="connsiteX107" fmla="*/ 1987550 w 6705600"/>
              <a:gd name="connsiteY107" fmla="*/ 1708150 h 3740201"/>
              <a:gd name="connsiteX108" fmla="*/ 1911350 w 6705600"/>
              <a:gd name="connsiteY108" fmla="*/ 1727200 h 3740201"/>
              <a:gd name="connsiteX109" fmla="*/ 1841500 w 6705600"/>
              <a:gd name="connsiteY109" fmla="*/ 1733550 h 3740201"/>
              <a:gd name="connsiteX110" fmla="*/ 1803400 w 6705600"/>
              <a:gd name="connsiteY110" fmla="*/ 1720850 h 3740201"/>
              <a:gd name="connsiteX111" fmla="*/ 1701800 w 6705600"/>
              <a:gd name="connsiteY111" fmla="*/ 1758950 h 3740201"/>
              <a:gd name="connsiteX112" fmla="*/ 1670050 w 6705600"/>
              <a:gd name="connsiteY112" fmla="*/ 1803400 h 3740201"/>
              <a:gd name="connsiteX113" fmla="*/ 1644650 w 6705600"/>
              <a:gd name="connsiteY113" fmla="*/ 1828800 h 3740201"/>
              <a:gd name="connsiteX114" fmla="*/ 1638300 w 6705600"/>
              <a:gd name="connsiteY114" fmla="*/ 1847850 h 3740201"/>
              <a:gd name="connsiteX115" fmla="*/ 1562100 w 6705600"/>
              <a:gd name="connsiteY115" fmla="*/ 1854200 h 3740201"/>
              <a:gd name="connsiteX116" fmla="*/ 1479550 w 6705600"/>
              <a:gd name="connsiteY116" fmla="*/ 1879600 h 3740201"/>
              <a:gd name="connsiteX117" fmla="*/ 1435100 w 6705600"/>
              <a:gd name="connsiteY117" fmla="*/ 1905000 h 3740201"/>
              <a:gd name="connsiteX118" fmla="*/ 1390650 w 6705600"/>
              <a:gd name="connsiteY118" fmla="*/ 1924050 h 3740201"/>
              <a:gd name="connsiteX119" fmla="*/ 1371600 w 6705600"/>
              <a:gd name="connsiteY119" fmla="*/ 1936750 h 3740201"/>
              <a:gd name="connsiteX120" fmla="*/ 1358900 w 6705600"/>
              <a:gd name="connsiteY120" fmla="*/ 1974850 h 3740201"/>
              <a:gd name="connsiteX121" fmla="*/ 1352550 w 6705600"/>
              <a:gd name="connsiteY121" fmla="*/ 2000250 h 3740201"/>
              <a:gd name="connsiteX122" fmla="*/ 1333500 w 6705600"/>
              <a:gd name="connsiteY122" fmla="*/ 2012950 h 3740201"/>
              <a:gd name="connsiteX123" fmla="*/ 1308100 w 6705600"/>
              <a:gd name="connsiteY123" fmla="*/ 2032000 h 3740201"/>
              <a:gd name="connsiteX124" fmla="*/ 1289050 w 6705600"/>
              <a:gd name="connsiteY124" fmla="*/ 2051050 h 3740201"/>
              <a:gd name="connsiteX125" fmla="*/ 1231900 w 6705600"/>
              <a:gd name="connsiteY125" fmla="*/ 2057400 h 3740201"/>
              <a:gd name="connsiteX126" fmla="*/ 1225550 w 6705600"/>
              <a:gd name="connsiteY126" fmla="*/ 2082800 h 3740201"/>
              <a:gd name="connsiteX127" fmla="*/ 1219200 w 6705600"/>
              <a:gd name="connsiteY127" fmla="*/ 2114550 h 3740201"/>
              <a:gd name="connsiteX128" fmla="*/ 1200150 w 6705600"/>
              <a:gd name="connsiteY128" fmla="*/ 2133600 h 3740201"/>
              <a:gd name="connsiteX129" fmla="*/ 1187450 w 6705600"/>
              <a:gd name="connsiteY129" fmla="*/ 2152650 h 3740201"/>
              <a:gd name="connsiteX130" fmla="*/ 1168400 w 6705600"/>
              <a:gd name="connsiteY130" fmla="*/ 2165350 h 3740201"/>
              <a:gd name="connsiteX131" fmla="*/ 1143000 w 6705600"/>
              <a:gd name="connsiteY131" fmla="*/ 2184400 h 3740201"/>
              <a:gd name="connsiteX132" fmla="*/ 1111250 w 6705600"/>
              <a:gd name="connsiteY132" fmla="*/ 2190750 h 3740201"/>
              <a:gd name="connsiteX133" fmla="*/ 1041400 w 6705600"/>
              <a:gd name="connsiteY133" fmla="*/ 2197100 h 3740201"/>
              <a:gd name="connsiteX134" fmla="*/ 1035050 w 6705600"/>
              <a:gd name="connsiteY134" fmla="*/ 2286000 h 3740201"/>
              <a:gd name="connsiteX135" fmla="*/ 1066800 w 6705600"/>
              <a:gd name="connsiteY135" fmla="*/ 2292350 h 3740201"/>
              <a:gd name="connsiteX136" fmla="*/ 1073150 w 6705600"/>
              <a:gd name="connsiteY136" fmla="*/ 2317750 h 3740201"/>
              <a:gd name="connsiteX137" fmla="*/ 1003300 w 6705600"/>
              <a:gd name="connsiteY137" fmla="*/ 2349500 h 3740201"/>
              <a:gd name="connsiteX138" fmla="*/ 977900 w 6705600"/>
              <a:gd name="connsiteY138" fmla="*/ 2355850 h 3740201"/>
              <a:gd name="connsiteX139" fmla="*/ 952500 w 6705600"/>
              <a:gd name="connsiteY139" fmla="*/ 2393950 h 3740201"/>
              <a:gd name="connsiteX140" fmla="*/ 914400 w 6705600"/>
              <a:gd name="connsiteY140" fmla="*/ 2444750 h 3740201"/>
              <a:gd name="connsiteX141" fmla="*/ 914400 w 6705600"/>
              <a:gd name="connsiteY141" fmla="*/ 2552700 h 3740201"/>
              <a:gd name="connsiteX142" fmla="*/ 933450 w 6705600"/>
              <a:gd name="connsiteY142" fmla="*/ 2559050 h 3740201"/>
              <a:gd name="connsiteX143" fmla="*/ 920750 w 6705600"/>
              <a:gd name="connsiteY143" fmla="*/ 2654300 h 3740201"/>
              <a:gd name="connsiteX144" fmla="*/ 908050 w 6705600"/>
              <a:gd name="connsiteY144" fmla="*/ 2679700 h 3740201"/>
              <a:gd name="connsiteX145" fmla="*/ 863600 w 6705600"/>
              <a:gd name="connsiteY145" fmla="*/ 2781300 h 3740201"/>
              <a:gd name="connsiteX146" fmla="*/ 838200 w 6705600"/>
              <a:gd name="connsiteY146" fmla="*/ 2794000 h 3740201"/>
              <a:gd name="connsiteX147" fmla="*/ 793750 w 6705600"/>
              <a:gd name="connsiteY147" fmla="*/ 2838450 h 3740201"/>
              <a:gd name="connsiteX148" fmla="*/ 774700 w 6705600"/>
              <a:gd name="connsiteY148" fmla="*/ 2908300 h 3740201"/>
              <a:gd name="connsiteX149" fmla="*/ 749300 w 6705600"/>
              <a:gd name="connsiteY149" fmla="*/ 2946400 h 3740201"/>
              <a:gd name="connsiteX150" fmla="*/ 723900 w 6705600"/>
              <a:gd name="connsiteY150" fmla="*/ 3035300 h 3740201"/>
              <a:gd name="connsiteX151" fmla="*/ 717550 w 6705600"/>
              <a:gd name="connsiteY151" fmla="*/ 3060700 h 3740201"/>
              <a:gd name="connsiteX152" fmla="*/ 711200 w 6705600"/>
              <a:gd name="connsiteY152" fmla="*/ 3092450 h 3740201"/>
              <a:gd name="connsiteX153" fmla="*/ 692150 w 6705600"/>
              <a:gd name="connsiteY153" fmla="*/ 3117850 h 3740201"/>
              <a:gd name="connsiteX154" fmla="*/ 685800 w 6705600"/>
              <a:gd name="connsiteY154" fmla="*/ 3136900 h 3740201"/>
              <a:gd name="connsiteX155" fmla="*/ 647700 w 6705600"/>
              <a:gd name="connsiteY155" fmla="*/ 3206750 h 3740201"/>
              <a:gd name="connsiteX156" fmla="*/ 641350 w 6705600"/>
              <a:gd name="connsiteY156" fmla="*/ 3232150 h 3740201"/>
              <a:gd name="connsiteX157" fmla="*/ 596900 w 6705600"/>
              <a:gd name="connsiteY157" fmla="*/ 3263900 h 3740201"/>
              <a:gd name="connsiteX158" fmla="*/ 552450 w 6705600"/>
              <a:gd name="connsiteY158" fmla="*/ 3308350 h 3740201"/>
              <a:gd name="connsiteX159" fmla="*/ 527050 w 6705600"/>
              <a:gd name="connsiteY159" fmla="*/ 3327400 h 3740201"/>
              <a:gd name="connsiteX160" fmla="*/ 469900 w 6705600"/>
              <a:gd name="connsiteY160" fmla="*/ 3371850 h 3740201"/>
              <a:gd name="connsiteX161" fmla="*/ 431800 w 6705600"/>
              <a:gd name="connsiteY161" fmla="*/ 3416300 h 3740201"/>
              <a:gd name="connsiteX162" fmla="*/ 412750 w 6705600"/>
              <a:gd name="connsiteY162" fmla="*/ 3435350 h 3740201"/>
              <a:gd name="connsiteX163" fmla="*/ 381000 w 6705600"/>
              <a:gd name="connsiteY163" fmla="*/ 3441700 h 3740201"/>
              <a:gd name="connsiteX164" fmla="*/ 361950 w 6705600"/>
              <a:gd name="connsiteY164" fmla="*/ 3454400 h 3740201"/>
              <a:gd name="connsiteX165" fmla="*/ 254000 w 6705600"/>
              <a:gd name="connsiteY165" fmla="*/ 3467100 h 3740201"/>
              <a:gd name="connsiteX166" fmla="*/ 234950 w 6705600"/>
              <a:gd name="connsiteY166" fmla="*/ 3479800 h 3740201"/>
              <a:gd name="connsiteX167" fmla="*/ 209550 w 6705600"/>
              <a:gd name="connsiteY167" fmla="*/ 3492500 h 3740201"/>
              <a:gd name="connsiteX168" fmla="*/ 177800 w 6705600"/>
              <a:gd name="connsiteY168" fmla="*/ 3530600 h 3740201"/>
              <a:gd name="connsiteX169" fmla="*/ 114300 w 6705600"/>
              <a:gd name="connsiteY169" fmla="*/ 3600450 h 3740201"/>
              <a:gd name="connsiteX170" fmla="*/ 95250 w 6705600"/>
              <a:gd name="connsiteY170" fmla="*/ 3625850 h 3740201"/>
              <a:gd name="connsiteX171" fmla="*/ 57150 w 6705600"/>
              <a:gd name="connsiteY171" fmla="*/ 3638550 h 3740201"/>
              <a:gd name="connsiteX172" fmla="*/ 50800 w 6705600"/>
              <a:gd name="connsiteY172" fmla="*/ 3663950 h 3740201"/>
              <a:gd name="connsiteX173" fmla="*/ 31750 w 6705600"/>
              <a:gd name="connsiteY173" fmla="*/ 3714750 h 3740201"/>
              <a:gd name="connsiteX174" fmla="*/ 12700 w 6705600"/>
              <a:gd name="connsiteY174" fmla="*/ 3721100 h 3740201"/>
              <a:gd name="connsiteX175" fmla="*/ 0 w 6705600"/>
              <a:gd name="connsiteY175" fmla="*/ 3740150 h 374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6705600" h="3740201">
                <a:moveTo>
                  <a:pt x="6705600" y="0"/>
                </a:moveTo>
                <a:cubicBezTo>
                  <a:pt x="6695017" y="4233"/>
                  <a:pt x="6683696" y="6957"/>
                  <a:pt x="6673850" y="12700"/>
                </a:cubicBezTo>
                <a:cubicBezTo>
                  <a:pt x="6658122" y="21875"/>
                  <a:pt x="6644762" y="34674"/>
                  <a:pt x="6629400" y="44450"/>
                </a:cubicBezTo>
                <a:cubicBezTo>
                  <a:pt x="6621414" y="49532"/>
                  <a:pt x="6612467" y="52917"/>
                  <a:pt x="6604000" y="57150"/>
                </a:cubicBezTo>
                <a:cubicBezTo>
                  <a:pt x="6574216" y="101826"/>
                  <a:pt x="6614477" y="51163"/>
                  <a:pt x="6559550" y="82550"/>
                </a:cubicBezTo>
                <a:cubicBezTo>
                  <a:pt x="6552924" y="86336"/>
                  <a:pt x="6552246" y="96204"/>
                  <a:pt x="6546850" y="101600"/>
                </a:cubicBezTo>
                <a:cubicBezTo>
                  <a:pt x="6537266" y="111184"/>
                  <a:pt x="6526203" y="119228"/>
                  <a:pt x="6515100" y="127000"/>
                </a:cubicBezTo>
                <a:cubicBezTo>
                  <a:pt x="6498527" y="138601"/>
                  <a:pt x="6446207" y="166898"/>
                  <a:pt x="6432550" y="171450"/>
                </a:cubicBezTo>
                <a:cubicBezTo>
                  <a:pt x="6416063" y="176946"/>
                  <a:pt x="6396936" y="182907"/>
                  <a:pt x="6381750" y="190500"/>
                </a:cubicBezTo>
                <a:cubicBezTo>
                  <a:pt x="6332449" y="215150"/>
                  <a:pt x="6367142" y="202011"/>
                  <a:pt x="6324600" y="228600"/>
                </a:cubicBezTo>
                <a:cubicBezTo>
                  <a:pt x="6316573" y="233617"/>
                  <a:pt x="6306903" y="235798"/>
                  <a:pt x="6299200" y="241300"/>
                </a:cubicBezTo>
                <a:cubicBezTo>
                  <a:pt x="6291892" y="246520"/>
                  <a:pt x="6287947" y="255895"/>
                  <a:pt x="6280150" y="260350"/>
                </a:cubicBezTo>
                <a:cubicBezTo>
                  <a:pt x="6272573" y="264680"/>
                  <a:pt x="6262969" y="263765"/>
                  <a:pt x="6254750" y="266700"/>
                </a:cubicBezTo>
                <a:cubicBezTo>
                  <a:pt x="6233281" y="274368"/>
                  <a:pt x="6191250" y="292100"/>
                  <a:pt x="6191250" y="292100"/>
                </a:cubicBezTo>
                <a:cubicBezTo>
                  <a:pt x="6187017" y="300567"/>
                  <a:pt x="6183246" y="309281"/>
                  <a:pt x="6178550" y="317500"/>
                </a:cubicBezTo>
                <a:cubicBezTo>
                  <a:pt x="6171122" y="330499"/>
                  <a:pt x="6154977" y="351047"/>
                  <a:pt x="6146800" y="361950"/>
                </a:cubicBezTo>
                <a:cubicBezTo>
                  <a:pt x="6133299" y="415954"/>
                  <a:pt x="6145207" y="362792"/>
                  <a:pt x="6134100" y="457200"/>
                </a:cubicBezTo>
                <a:cubicBezTo>
                  <a:pt x="6128370" y="505903"/>
                  <a:pt x="6130927" y="481006"/>
                  <a:pt x="6121400" y="514350"/>
                </a:cubicBezTo>
                <a:cubicBezTo>
                  <a:pt x="6105453" y="570164"/>
                  <a:pt x="6123925" y="513125"/>
                  <a:pt x="6108700" y="558800"/>
                </a:cubicBezTo>
                <a:cubicBezTo>
                  <a:pt x="6104467" y="592667"/>
                  <a:pt x="6102693" y="626933"/>
                  <a:pt x="6096000" y="660400"/>
                </a:cubicBezTo>
                <a:cubicBezTo>
                  <a:pt x="6094144" y="669682"/>
                  <a:pt x="6087029" y="677099"/>
                  <a:pt x="6083300" y="685800"/>
                </a:cubicBezTo>
                <a:cubicBezTo>
                  <a:pt x="6080663" y="691952"/>
                  <a:pt x="6080201" y="698999"/>
                  <a:pt x="6076950" y="704850"/>
                </a:cubicBezTo>
                <a:cubicBezTo>
                  <a:pt x="6053221" y="747562"/>
                  <a:pt x="6046380" y="743100"/>
                  <a:pt x="6019800" y="787400"/>
                </a:cubicBezTo>
                <a:lnTo>
                  <a:pt x="6000750" y="819150"/>
                </a:lnTo>
                <a:cubicBezTo>
                  <a:pt x="5998633" y="829733"/>
                  <a:pt x="5998783" y="841037"/>
                  <a:pt x="5994400" y="850900"/>
                </a:cubicBezTo>
                <a:cubicBezTo>
                  <a:pt x="5990102" y="860571"/>
                  <a:pt x="5981221" y="867494"/>
                  <a:pt x="5975350" y="876300"/>
                </a:cubicBezTo>
                <a:cubicBezTo>
                  <a:pt x="5951421" y="912194"/>
                  <a:pt x="5963784" y="905263"/>
                  <a:pt x="5930900" y="933450"/>
                </a:cubicBezTo>
                <a:cubicBezTo>
                  <a:pt x="5925106" y="938417"/>
                  <a:pt x="5918996" y="943470"/>
                  <a:pt x="5911850" y="946150"/>
                </a:cubicBezTo>
                <a:cubicBezTo>
                  <a:pt x="5901744" y="949940"/>
                  <a:pt x="5890683" y="950383"/>
                  <a:pt x="5880100" y="952500"/>
                </a:cubicBezTo>
                <a:cubicBezTo>
                  <a:pt x="5865283" y="960967"/>
                  <a:pt x="5850631" y="969728"/>
                  <a:pt x="5835650" y="977900"/>
                </a:cubicBezTo>
                <a:cubicBezTo>
                  <a:pt x="5827340" y="982433"/>
                  <a:pt x="5817953" y="985098"/>
                  <a:pt x="5810250" y="990600"/>
                </a:cubicBezTo>
                <a:cubicBezTo>
                  <a:pt x="5802942" y="995820"/>
                  <a:pt x="5798672" y="1004669"/>
                  <a:pt x="5791200" y="1009650"/>
                </a:cubicBezTo>
                <a:cubicBezTo>
                  <a:pt x="5785631" y="1013363"/>
                  <a:pt x="5778302" y="1013363"/>
                  <a:pt x="5772150" y="1016000"/>
                </a:cubicBezTo>
                <a:cubicBezTo>
                  <a:pt x="5763449" y="1019729"/>
                  <a:pt x="5755400" y="1024855"/>
                  <a:pt x="5746750" y="1028700"/>
                </a:cubicBezTo>
                <a:cubicBezTo>
                  <a:pt x="5736334" y="1033329"/>
                  <a:pt x="5725416" y="1036771"/>
                  <a:pt x="5715000" y="1041400"/>
                </a:cubicBezTo>
                <a:cubicBezTo>
                  <a:pt x="5706350" y="1045245"/>
                  <a:pt x="5698463" y="1050776"/>
                  <a:pt x="5689600" y="1054100"/>
                </a:cubicBezTo>
                <a:cubicBezTo>
                  <a:pt x="5681428" y="1057164"/>
                  <a:pt x="5672372" y="1057386"/>
                  <a:pt x="5664200" y="1060450"/>
                </a:cubicBezTo>
                <a:cubicBezTo>
                  <a:pt x="5655337" y="1063774"/>
                  <a:pt x="5647450" y="1069305"/>
                  <a:pt x="5638800" y="1073150"/>
                </a:cubicBezTo>
                <a:cubicBezTo>
                  <a:pt x="5628384" y="1077779"/>
                  <a:pt x="5617399" y="1081073"/>
                  <a:pt x="5607050" y="1085850"/>
                </a:cubicBezTo>
                <a:cubicBezTo>
                  <a:pt x="5589860" y="1093784"/>
                  <a:pt x="5574211" y="1105263"/>
                  <a:pt x="5556250" y="1111250"/>
                </a:cubicBezTo>
                <a:cubicBezTo>
                  <a:pt x="5549900" y="1113367"/>
                  <a:pt x="5543051" y="1114349"/>
                  <a:pt x="5537200" y="1117600"/>
                </a:cubicBezTo>
                <a:cubicBezTo>
                  <a:pt x="5523857" y="1125013"/>
                  <a:pt x="5511019" y="1133465"/>
                  <a:pt x="5499100" y="1143000"/>
                </a:cubicBezTo>
                <a:cubicBezTo>
                  <a:pt x="5488517" y="1151467"/>
                  <a:pt x="5479688" y="1162792"/>
                  <a:pt x="5467350" y="1168400"/>
                </a:cubicBezTo>
                <a:cubicBezTo>
                  <a:pt x="5455629" y="1173728"/>
                  <a:pt x="5442057" y="1173425"/>
                  <a:pt x="5429250" y="1174750"/>
                </a:cubicBezTo>
                <a:cubicBezTo>
                  <a:pt x="5380642" y="1179778"/>
                  <a:pt x="5331808" y="1182422"/>
                  <a:pt x="5283200" y="1187450"/>
                </a:cubicBezTo>
                <a:cubicBezTo>
                  <a:pt x="5270393" y="1188775"/>
                  <a:pt x="5257862" y="1192098"/>
                  <a:pt x="5245100" y="1193800"/>
                </a:cubicBezTo>
                <a:cubicBezTo>
                  <a:pt x="5226101" y="1196333"/>
                  <a:pt x="5207000" y="1198033"/>
                  <a:pt x="5187950" y="1200150"/>
                </a:cubicBezTo>
                <a:cubicBezTo>
                  <a:pt x="5181600" y="1204383"/>
                  <a:pt x="5176046" y="1210170"/>
                  <a:pt x="5168900" y="1212850"/>
                </a:cubicBezTo>
                <a:cubicBezTo>
                  <a:pt x="5158794" y="1216640"/>
                  <a:pt x="5147852" y="1217804"/>
                  <a:pt x="5137150" y="1219200"/>
                </a:cubicBezTo>
                <a:cubicBezTo>
                  <a:pt x="5099138" y="1224158"/>
                  <a:pt x="5061077" y="1229033"/>
                  <a:pt x="5022850" y="1231900"/>
                </a:cubicBezTo>
                <a:cubicBezTo>
                  <a:pt x="4976366" y="1235386"/>
                  <a:pt x="4929717" y="1236133"/>
                  <a:pt x="4883150" y="1238250"/>
                </a:cubicBezTo>
                <a:cubicBezTo>
                  <a:pt x="4881292" y="1239179"/>
                  <a:pt x="4833716" y="1260998"/>
                  <a:pt x="4826000" y="1270000"/>
                </a:cubicBezTo>
                <a:cubicBezTo>
                  <a:pt x="4817968" y="1279371"/>
                  <a:pt x="4812470" y="1290711"/>
                  <a:pt x="4806950" y="1301750"/>
                </a:cubicBezTo>
                <a:cubicBezTo>
                  <a:pt x="4803957" y="1307737"/>
                  <a:pt x="4802523" y="1314389"/>
                  <a:pt x="4800600" y="1320800"/>
                </a:cubicBezTo>
                <a:cubicBezTo>
                  <a:pt x="4796172" y="1335560"/>
                  <a:pt x="4791365" y="1350235"/>
                  <a:pt x="4787900" y="1365250"/>
                </a:cubicBezTo>
                <a:cubicBezTo>
                  <a:pt x="4785005" y="1377795"/>
                  <a:pt x="4787308" y="1391834"/>
                  <a:pt x="4781550" y="1403350"/>
                </a:cubicBezTo>
                <a:cubicBezTo>
                  <a:pt x="4778137" y="1410176"/>
                  <a:pt x="4768850" y="1411817"/>
                  <a:pt x="4762500" y="1416050"/>
                </a:cubicBezTo>
                <a:cubicBezTo>
                  <a:pt x="4754033" y="1409700"/>
                  <a:pt x="4746869" y="1401071"/>
                  <a:pt x="4737100" y="1397000"/>
                </a:cubicBezTo>
                <a:cubicBezTo>
                  <a:pt x="4720988" y="1390287"/>
                  <a:pt x="4702859" y="1389820"/>
                  <a:pt x="4686300" y="1384300"/>
                </a:cubicBezTo>
                <a:lnTo>
                  <a:pt x="4667250" y="1377950"/>
                </a:lnTo>
                <a:cubicBezTo>
                  <a:pt x="4629150" y="1384300"/>
                  <a:pt x="4589757" y="1385289"/>
                  <a:pt x="4552950" y="1397000"/>
                </a:cubicBezTo>
                <a:cubicBezTo>
                  <a:pt x="4521560" y="1406988"/>
                  <a:pt x="4530322" y="1426515"/>
                  <a:pt x="4521200" y="1447800"/>
                </a:cubicBezTo>
                <a:cubicBezTo>
                  <a:pt x="4518194" y="1454815"/>
                  <a:pt x="4514173" y="1461745"/>
                  <a:pt x="4508500" y="1466850"/>
                </a:cubicBezTo>
                <a:cubicBezTo>
                  <a:pt x="4492767" y="1481010"/>
                  <a:pt x="4478579" y="1501470"/>
                  <a:pt x="4457700" y="1504950"/>
                </a:cubicBezTo>
                <a:cubicBezTo>
                  <a:pt x="4445000" y="1507067"/>
                  <a:pt x="4432169" y="1508507"/>
                  <a:pt x="4419600" y="1511300"/>
                </a:cubicBezTo>
                <a:cubicBezTo>
                  <a:pt x="4413066" y="1512752"/>
                  <a:pt x="4406986" y="1515811"/>
                  <a:pt x="4400550" y="1517650"/>
                </a:cubicBezTo>
                <a:cubicBezTo>
                  <a:pt x="4392159" y="1520048"/>
                  <a:pt x="4383617" y="1521883"/>
                  <a:pt x="4375150" y="1524000"/>
                </a:cubicBezTo>
                <a:cubicBezTo>
                  <a:pt x="4368800" y="1528233"/>
                  <a:pt x="4363725" y="1536368"/>
                  <a:pt x="4356100" y="1536700"/>
                </a:cubicBezTo>
                <a:cubicBezTo>
                  <a:pt x="4278454" y="1540076"/>
                  <a:pt x="4252012" y="1534169"/>
                  <a:pt x="4191000" y="1524000"/>
                </a:cubicBezTo>
                <a:cubicBezTo>
                  <a:pt x="4150170" y="1483170"/>
                  <a:pt x="4194656" y="1522653"/>
                  <a:pt x="4108450" y="1479550"/>
                </a:cubicBezTo>
                <a:cubicBezTo>
                  <a:pt x="4099983" y="1475317"/>
                  <a:pt x="4091913" y="1470174"/>
                  <a:pt x="4083050" y="1466850"/>
                </a:cubicBezTo>
                <a:cubicBezTo>
                  <a:pt x="4064625" y="1459941"/>
                  <a:pt x="4029425" y="1456468"/>
                  <a:pt x="4013200" y="1454150"/>
                </a:cubicBezTo>
                <a:cubicBezTo>
                  <a:pt x="4008967" y="1447800"/>
                  <a:pt x="4006243" y="1440126"/>
                  <a:pt x="4000500" y="1435100"/>
                </a:cubicBezTo>
                <a:cubicBezTo>
                  <a:pt x="3966044" y="1404951"/>
                  <a:pt x="3965346" y="1410191"/>
                  <a:pt x="3924300" y="1403350"/>
                </a:cubicBezTo>
                <a:cubicBezTo>
                  <a:pt x="3920067" y="1397000"/>
                  <a:pt x="3917950" y="1388533"/>
                  <a:pt x="3911600" y="1384300"/>
                </a:cubicBezTo>
                <a:cubicBezTo>
                  <a:pt x="3904338" y="1379459"/>
                  <a:pt x="3894826" y="1379277"/>
                  <a:pt x="3886200" y="1377950"/>
                </a:cubicBezTo>
                <a:cubicBezTo>
                  <a:pt x="3867256" y="1375035"/>
                  <a:pt x="3848100" y="1373717"/>
                  <a:pt x="3829050" y="1371600"/>
                </a:cubicBezTo>
                <a:cubicBezTo>
                  <a:pt x="3820583" y="1367367"/>
                  <a:pt x="3811767" y="1363770"/>
                  <a:pt x="3803650" y="1358900"/>
                </a:cubicBezTo>
                <a:cubicBezTo>
                  <a:pt x="3779985" y="1344701"/>
                  <a:pt x="3760336" y="1322032"/>
                  <a:pt x="3733800" y="1314450"/>
                </a:cubicBezTo>
                <a:cubicBezTo>
                  <a:pt x="3633940" y="1285919"/>
                  <a:pt x="3673515" y="1300496"/>
                  <a:pt x="3613150" y="1276350"/>
                </a:cubicBezTo>
                <a:cubicBezTo>
                  <a:pt x="3611033" y="1263650"/>
                  <a:pt x="3613188" y="1249429"/>
                  <a:pt x="3606800" y="1238250"/>
                </a:cubicBezTo>
                <a:cubicBezTo>
                  <a:pt x="3603479" y="1232438"/>
                  <a:pt x="3594443" y="1231900"/>
                  <a:pt x="3587750" y="1231900"/>
                </a:cubicBezTo>
                <a:cubicBezTo>
                  <a:pt x="3562262" y="1231900"/>
                  <a:pt x="3536950" y="1236133"/>
                  <a:pt x="3511550" y="1238250"/>
                </a:cubicBezTo>
                <a:cubicBezTo>
                  <a:pt x="3503083" y="1240367"/>
                  <a:pt x="3490640" y="1237116"/>
                  <a:pt x="3486150" y="1244600"/>
                </a:cubicBezTo>
                <a:cubicBezTo>
                  <a:pt x="3481660" y="1252084"/>
                  <a:pt x="3493225" y="1261303"/>
                  <a:pt x="3492500" y="1270000"/>
                </a:cubicBezTo>
                <a:cubicBezTo>
                  <a:pt x="3491050" y="1287394"/>
                  <a:pt x="3493309" y="1309747"/>
                  <a:pt x="3479800" y="1320800"/>
                </a:cubicBezTo>
                <a:cubicBezTo>
                  <a:pt x="3464965" y="1332937"/>
                  <a:pt x="3441700" y="1325033"/>
                  <a:pt x="3422650" y="1327150"/>
                </a:cubicBezTo>
                <a:cubicBezTo>
                  <a:pt x="3414557" y="1339289"/>
                  <a:pt x="3404063" y="1357728"/>
                  <a:pt x="3390900" y="1365250"/>
                </a:cubicBezTo>
                <a:cubicBezTo>
                  <a:pt x="3383323" y="1369580"/>
                  <a:pt x="3373672" y="1368536"/>
                  <a:pt x="3365500" y="1371600"/>
                </a:cubicBezTo>
                <a:cubicBezTo>
                  <a:pt x="3356637" y="1374924"/>
                  <a:pt x="3348567" y="1380067"/>
                  <a:pt x="3340100" y="1384300"/>
                </a:cubicBezTo>
                <a:cubicBezTo>
                  <a:pt x="3335867" y="1390650"/>
                  <a:pt x="3329644" y="1396056"/>
                  <a:pt x="3327400" y="1403350"/>
                </a:cubicBezTo>
                <a:cubicBezTo>
                  <a:pt x="3311674" y="1454459"/>
                  <a:pt x="3330026" y="1470354"/>
                  <a:pt x="3282950" y="1498600"/>
                </a:cubicBezTo>
                <a:cubicBezTo>
                  <a:pt x="3273695" y="1504153"/>
                  <a:pt x="3261783" y="1502833"/>
                  <a:pt x="3251200" y="1504950"/>
                </a:cubicBezTo>
                <a:cubicBezTo>
                  <a:pt x="3242733" y="1517650"/>
                  <a:pt x="3232626" y="1529398"/>
                  <a:pt x="3225800" y="1543050"/>
                </a:cubicBezTo>
                <a:cubicBezTo>
                  <a:pt x="3212506" y="1569637"/>
                  <a:pt x="3212663" y="1578193"/>
                  <a:pt x="3181350" y="1593850"/>
                </a:cubicBezTo>
                <a:cubicBezTo>
                  <a:pt x="3171697" y="1598677"/>
                  <a:pt x="3160344" y="1599177"/>
                  <a:pt x="3149600" y="1600200"/>
                </a:cubicBezTo>
                <a:cubicBezTo>
                  <a:pt x="3115820" y="1603417"/>
                  <a:pt x="3081867" y="1604433"/>
                  <a:pt x="3048000" y="1606550"/>
                </a:cubicBezTo>
                <a:cubicBezTo>
                  <a:pt x="2973103" y="1631516"/>
                  <a:pt x="2995438" y="1629317"/>
                  <a:pt x="2901950" y="1631950"/>
                </a:cubicBezTo>
                <a:cubicBezTo>
                  <a:pt x="2781329" y="1635348"/>
                  <a:pt x="2660650" y="1636183"/>
                  <a:pt x="2540000" y="1638300"/>
                </a:cubicBezTo>
                <a:cubicBezTo>
                  <a:pt x="2531533" y="1640417"/>
                  <a:pt x="2522177" y="1640320"/>
                  <a:pt x="2514600" y="1644650"/>
                </a:cubicBezTo>
                <a:cubicBezTo>
                  <a:pt x="2498472" y="1653866"/>
                  <a:pt x="2488676" y="1676924"/>
                  <a:pt x="2476500" y="1689100"/>
                </a:cubicBezTo>
                <a:cubicBezTo>
                  <a:pt x="2471104" y="1694496"/>
                  <a:pt x="2463555" y="1697221"/>
                  <a:pt x="2457450" y="1701800"/>
                </a:cubicBezTo>
                <a:cubicBezTo>
                  <a:pt x="2446607" y="1709932"/>
                  <a:pt x="2435900" y="1718275"/>
                  <a:pt x="2425700" y="1727200"/>
                </a:cubicBezTo>
                <a:cubicBezTo>
                  <a:pt x="2396429" y="1752812"/>
                  <a:pt x="2419260" y="1742047"/>
                  <a:pt x="2387600" y="1752600"/>
                </a:cubicBezTo>
                <a:cubicBezTo>
                  <a:pt x="2362200" y="1750483"/>
                  <a:pt x="2335761" y="1753746"/>
                  <a:pt x="2311400" y="1746250"/>
                </a:cubicBezTo>
                <a:cubicBezTo>
                  <a:pt x="2275234" y="1735122"/>
                  <a:pt x="2340006" y="1715482"/>
                  <a:pt x="2292350" y="1708150"/>
                </a:cubicBezTo>
                <a:cubicBezTo>
                  <a:pt x="2242097" y="1700419"/>
                  <a:pt x="2190750" y="1703917"/>
                  <a:pt x="2139950" y="1701800"/>
                </a:cubicBezTo>
                <a:cubicBezTo>
                  <a:pt x="2089150" y="1703917"/>
                  <a:pt x="2038083" y="1702535"/>
                  <a:pt x="1987550" y="1708150"/>
                </a:cubicBezTo>
                <a:cubicBezTo>
                  <a:pt x="1961528" y="1711041"/>
                  <a:pt x="1937424" y="1724830"/>
                  <a:pt x="1911350" y="1727200"/>
                </a:cubicBezTo>
                <a:lnTo>
                  <a:pt x="1841500" y="1733550"/>
                </a:lnTo>
                <a:cubicBezTo>
                  <a:pt x="1828800" y="1729317"/>
                  <a:pt x="1816748" y="1721877"/>
                  <a:pt x="1803400" y="1720850"/>
                </a:cubicBezTo>
                <a:cubicBezTo>
                  <a:pt x="1760319" y="1717536"/>
                  <a:pt x="1738629" y="1738490"/>
                  <a:pt x="1701800" y="1758950"/>
                </a:cubicBezTo>
                <a:cubicBezTo>
                  <a:pt x="1691217" y="1773767"/>
                  <a:pt x="1681580" y="1789308"/>
                  <a:pt x="1670050" y="1803400"/>
                </a:cubicBezTo>
                <a:cubicBezTo>
                  <a:pt x="1662468" y="1812667"/>
                  <a:pt x="1651610" y="1819057"/>
                  <a:pt x="1644650" y="1828800"/>
                </a:cubicBezTo>
                <a:cubicBezTo>
                  <a:pt x="1640759" y="1834247"/>
                  <a:pt x="1644697" y="1845882"/>
                  <a:pt x="1638300" y="1847850"/>
                </a:cubicBezTo>
                <a:cubicBezTo>
                  <a:pt x="1613939" y="1855346"/>
                  <a:pt x="1587500" y="1852083"/>
                  <a:pt x="1562100" y="1854200"/>
                </a:cubicBezTo>
                <a:cubicBezTo>
                  <a:pt x="1540177" y="1860464"/>
                  <a:pt x="1501516" y="1870814"/>
                  <a:pt x="1479550" y="1879600"/>
                </a:cubicBezTo>
                <a:cubicBezTo>
                  <a:pt x="1447568" y="1892393"/>
                  <a:pt x="1461829" y="1889726"/>
                  <a:pt x="1435100" y="1905000"/>
                </a:cubicBezTo>
                <a:cubicBezTo>
                  <a:pt x="1342605" y="1957854"/>
                  <a:pt x="1461890" y="1888430"/>
                  <a:pt x="1390650" y="1924050"/>
                </a:cubicBezTo>
                <a:cubicBezTo>
                  <a:pt x="1383824" y="1927463"/>
                  <a:pt x="1377950" y="1932517"/>
                  <a:pt x="1371600" y="1936750"/>
                </a:cubicBezTo>
                <a:cubicBezTo>
                  <a:pt x="1367367" y="1949450"/>
                  <a:pt x="1362747" y="1962028"/>
                  <a:pt x="1358900" y="1974850"/>
                </a:cubicBezTo>
                <a:cubicBezTo>
                  <a:pt x="1356392" y="1983209"/>
                  <a:pt x="1357391" y="1992988"/>
                  <a:pt x="1352550" y="2000250"/>
                </a:cubicBezTo>
                <a:cubicBezTo>
                  <a:pt x="1348317" y="2006600"/>
                  <a:pt x="1339710" y="2008514"/>
                  <a:pt x="1333500" y="2012950"/>
                </a:cubicBezTo>
                <a:cubicBezTo>
                  <a:pt x="1324888" y="2019101"/>
                  <a:pt x="1316135" y="2025112"/>
                  <a:pt x="1308100" y="2032000"/>
                </a:cubicBezTo>
                <a:cubicBezTo>
                  <a:pt x="1301282" y="2037844"/>
                  <a:pt x="1297569" y="2048210"/>
                  <a:pt x="1289050" y="2051050"/>
                </a:cubicBezTo>
                <a:cubicBezTo>
                  <a:pt x="1270866" y="2057111"/>
                  <a:pt x="1250950" y="2055283"/>
                  <a:pt x="1231900" y="2057400"/>
                </a:cubicBezTo>
                <a:cubicBezTo>
                  <a:pt x="1229783" y="2065867"/>
                  <a:pt x="1227443" y="2074281"/>
                  <a:pt x="1225550" y="2082800"/>
                </a:cubicBezTo>
                <a:cubicBezTo>
                  <a:pt x="1223209" y="2093336"/>
                  <a:pt x="1224027" y="2104897"/>
                  <a:pt x="1219200" y="2114550"/>
                </a:cubicBezTo>
                <a:cubicBezTo>
                  <a:pt x="1215184" y="2122582"/>
                  <a:pt x="1205899" y="2126701"/>
                  <a:pt x="1200150" y="2133600"/>
                </a:cubicBezTo>
                <a:cubicBezTo>
                  <a:pt x="1195264" y="2139463"/>
                  <a:pt x="1192846" y="2147254"/>
                  <a:pt x="1187450" y="2152650"/>
                </a:cubicBezTo>
                <a:cubicBezTo>
                  <a:pt x="1182054" y="2158046"/>
                  <a:pt x="1174610" y="2160914"/>
                  <a:pt x="1168400" y="2165350"/>
                </a:cubicBezTo>
                <a:cubicBezTo>
                  <a:pt x="1159788" y="2171501"/>
                  <a:pt x="1152671" y="2180102"/>
                  <a:pt x="1143000" y="2184400"/>
                </a:cubicBezTo>
                <a:cubicBezTo>
                  <a:pt x="1133137" y="2188783"/>
                  <a:pt x="1121960" y="2189411"/>
                  <a:pt x="1111250" y="2190750"/>
                </a:cubicBezTo>
                <a:cubicBezTo>
                  <a:pt x="1088051" y="2193650"/>
                  <a:pt x="1064683" y="2194983"/>
                  <a:pt x="1041400" y="2197100"/>
                </a:cubicBezTo>
                <a:cubicBezTo>
                  <a:pt x="1007713" y="2219558"/>
                  <a:pt x="998189" y="2217543"/>
                  <a:pt x="1035050" y="2286000"/>
                </a:cubicBezTo>
                <a:cubicBezTo>
                  <a:pt x="1040167" y="2295503"/>
                  <a:pt x="1056217" y="2290233"/>
                  <a:pt x="1066800" y="2292350"/>
                </a:cubicBezTo>
                <a:cubicBezTo>
                  <a:pt x="1068917" y="2300817"/>
                  <a:pt x="1073150" y="2309023"/>
                  <a:pt x="1073150" y="2317750"/>
                </a:cubicBezTo>
                <a:cubicBezTo>
                  <a:pt x="1073150" y="2362636"/>
                  <a:pt x="1047431" y="2345087"/>
                  <a:pt x="1003300" y="2349500"/>
                </a:cubicBezTo>
                <a:cubicBezTo>
                  <a:pt x="994833" y="2351617"/>
                  <a:pt x="985477" y="2351520"/>
                  <a:pt x="977900" y="2355850"/>
                </a:cubicBezTo>
                <a:cubicBezTo>
                  <a:pt x="952621" y="2370295"/>
                  <a:pt x="962805" y="2373341"/>
                  <a:pt x="952500" y="2393950"/>
                </a:cubicBezTo>
                <a:cubicBezTo>
                  <a:pt x="945761" y="2407429"/>
                  <a:pt x="920631" y="2436962"/>
                  <a:pt x="914400" y="2444750"/>
                </a:cubicBezTo>
                <a:cubicBezTo>
                  <a:pt x="900991" y="2484977"/>
                  <a:pt x="897206" y="2488224"/>
                  <a:pt x="914400" y="2552700"/>
                </a:cubicBezTo>
                <a:cubicBezTo>
                  <a:pt x="916125" y="2559167"/>
                  <a:pt x="927100" y="2556933"/>
                  <a:pt x="933450" y="2559050"/>
                </a:cubicBezTo>
                <a:cubicBezTo>
                  <a:pt x="929217" y="2590800"/>
                  <a:pt x="927349" y="2622956"/>
                  <a:pt x="920750" y="2654300"/>
                </a:cubicBezTo>
                <a:cubicBezTo>
                  <a:pt x="918800" y="2663563"/>
                  <a:pt x="911374" y="2670837"/>
                  <a:pt x="908050" y="2679700"/>
                </a:cubicBezTo>
                <a:cubicBezTo>
                  <a:pt x="897385" y="2708140"/>
                  <a:pt x="891567" y="2757328"/>
                  <a:pt x="863600" y="2781300"/>
                </a:cubicBezTo>
                <a:cubicBezTo>
                  <a:pt x="856413" y="2787460"/>
                  <a:pt x="846227" y="2788983"/>
                  <a:pt x="838200" y="2794000"/>
                </a:cubicBezTo>
                <a:cubicBezTo>
                  <a:pt x="810310" y="2811431"/>
                  <a:pt x="813174" y="2812552"/>
                  <a:pt x="793750" y="2838450"/>
                </a:cubicBezTo>
                <a:cubicBezTo>
                  <a:pt x="789881" y="2853925"/>
                  <a:pt x="778818" y="2899379"/>
                  <a:pt x="774700" y="2908300"/>
                </a:cubicBezTo>
                <a:cubicBezTo>
                  <a:pt x="768304" y="2922159"/>
                  <a:pt x="749300" y="2946400"/>
                  <a:pt x="749300" y="2946400"/>
                </a:cubicBezTo>
                <a:cubicBezTo>
                  <a:pt x="720180" y="3092002"/>
                  <a:pt x="752640" y="2958659"/>
                  <a:pt x="723900" y="3035300"/>
                </a:cubicBezTo>
                <a:cubicBezTo>
                  <a:pt x="720836" y="3043472"/>
                  <a:pt x="719443" y="3052181"/>
                  <a:pt x="717550" y="3060700"/>
                </a:cubicBezTo>
                <a:cubicBezTo>
                  <a:pt x="715209" y="3071236"/>
                  <a:pt x="715583" y="3082587"/>
                  <a:pt x="711200" y="3092450"/>
                </a:cubicBezTo>
                <a:cubicBezTo>
                  <a:pt x="706902" y="3102121"/>
                  <a:pt x="698500" y="3109383"/>
                  <a:pt x="692150" y="3117850"/>
                </a:cubicBezTo>
                <a:cubicBezTo>
                  <a:pt x="690033" y="3124200"/>
                  <a:pt x="688570" y="3130806"/>
                  <a:pt x="685800" y="3136900"/>
                </a:cubicBezTo>
                <a:cubicBezTo>
                  <a:pt x="665219" y="3182178"/>
                  <a:pt x="667583" y="3176925"/>
                  <a:pt x="647700" y="3206750"/>
                </a:cubicBezTo>
                <a:cubicBezTo>
                  <a:pt x="645583" y="3215217"/>
                  <a:pt x="646423" y="3225048"/>
                  <a:pt x="641350" y="3232150"/>
                </a:cubicBezTo>
                <a:cubicBezTo>
                  <a:pt x="632775" y="3244155"/>
                  <a:pt x="608221" y="3253711"/>
                  <a:pt x="596900" y="3263900"/>
                </a:cubicBezTo>
                <a:cubicBezTo>
                  <a:pt x="581325" y="3277917"/>
                  <a:pt x="569213" y="3295778"/>
                  <a:pt x="552450" y="3308350"/>
                </a:cubicBezTo>
                <a:cubicBezTo>
                  <a:pt x="543983" y="3314700"/>
                  <a:pt x="534917" y="3320320"/>
                  <a:pt x="527050" y="3327400"/>
                </a:cubicBezTo>
                <a:cubicBezTo>
                  <a:pt x="476658" y="3372753"/>
                  <a:pt x="508806" y="3358881"/>
                  <a:pt x="469900" y="3371850"/>
                </a:cubicBezTo>
                <a:cubicBezTo>
                  <a:pt x="449702" y="3412246"/>
                  <a:pt x="467864" y="3385388"/>
                  <a:pt x="431800" y="3416300"/>
                </a:cubicBezTo>
                <a:cubicBezTo>
                  <a:pt x="424982" y="3422144"/>
                  <a:pt x="420782" y="3431334"/>
                  <a:pt x="412750" y="3435350"/>
                </a:cubicBezTo>
                <a:cubicBezTo>
                  <a:pt x="403097" y="3440177"/>
                  <a:pt x="391583" y="3439583"/>
                  <a:pt x="381000" y="3441700"/>
                </a:cubicBezTo>
                <a:cubicBezTo>
                  <a:pt x="374650" y="3445933"/>
                  <a:pt x="369096" y="3451720"/>
                  <a:pt x="361950" y="3454400"/>
                </a:cubicBezTo>
                <a:cubicBezTo>
                  <a:pt x="339253" y="3462911"/>
                  <a:pt x="260555" y="3466554"/>
                  <a:pt x="254000" y="3467100"/>
                </a:cubicBezTo>
                <a:cubicBezTo>
                  <a:pt x="247650" y="3471333"/>
                  <a:pt x="241576" y="3476014"/>
                  <a:pt x="234950" y="3479800"/>
                </a:cubicBezTo>
                <a:cubicBezTo>
                  <a:pt x="226731" y="3484496"/>
                  <a:pt x="217253" y="3486998"/>
                  <a:pt x="209550" y="3492500"/>
                </a:cubicBezTo>
                <a:cubicBezTo>
                  <a:pt x="193993" y="3503612"/>
                  <a:pt x="187927" y="3515410"/>
                  <a:pt x="177800" y="3530600"/>
                </a:cubicBezTo>
                <a:cubicBezTo>
                  <a:pt x="166772" y="3640876"/>
                  <a:pt x="195088" y="3566788"/>
                  <a:pt x="114300" y="3600450"/>
                </a:cubicBezTo>
                <a:cubicBezTo>
                  <a:pt x="104531" y="3604521"/>
                  <a:pt x="104056" y="3619979"/>
                  <a:pt x="95250" y="3625850"/>
                </a:cubicBezTo>
                <a:cubicBezTo>
                  <a:pt x="84111" y="3633276"/>
                  <a:pt x="69850" y="3634317"/>
                  <a:pt x="57150" y="3638550"/>
                </a:cubicBezTo>
                <a:cubicBezTo>
                  <a:pt x="55033" y="3647017"/>
                  <a:pt x="52693" y="3655431"/>
                  <a:pt x="50800" y="3663950"/>
                </a:cubicBezTo>
                <a:cubicBezTo>
                  <a:pt x="46893" y="3681533"/>
                  <a:pt x="47651" y="3702029"/>
                  <a:pt x="31750" y="3714750"/>
                </a:cubicBezTo>
                <a:cubicBezTo>
                  <a:pt x="26523" y="3718931"/>
                  <a:pt x="19050" y="3718983"/>
                  <a:pt x="12700" y="3721100"/>
                </a:cubicBezTo>
                <a:cubicBezTo>
                  <a:pt x="5681" y="3742158"/>
                  <a:pt x="13043" y="3740150"/>
                  <a:pt x="0" y="3740150"/>
                </a:cubicBezTo>
              </a:path>
            </a:pathLst>
          </a:custGeom>
          <a:no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1D21658-DA0E-582A-2724-4153A6E87ACE}"/>
              </a:ext>
            </a:extLst>
          </p:cNvPr>
          <p:cNvSpPr txBox="1"/>
          <p:nvPr/>
        </p:nvSpPr>
        <p:spPr>
          <a:xfrm>
            <a:off x="5638802" y="5719346"/>
            <a:ext cx="10873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80808"/>
                </a:solidFill>
                <a:effectLst/>
                <a:uLnTx/>
                <a:uFillTx/>
                <a:latin typeface="Segoe UI"/>
                <a:ea typeface="+mn-ea"/>
                <a:cs typeface="+mn-cs"/>
              </a:rPr>
              <a:t>McCleary</a:t>
            </a:r>
          </a:p>
        </p:txBody>
      </p:sp>
      <p:sp>
        <p:nvSpPr>
          <p:cNvPr id="28" name="Rectangle 27">
            <a:extLst>
              <a:ext uri="{FF2B5EF4-FFF2-40B4-BE49-F238E27FC236}">
                <a16:creationId xmlns:a16="http://schemas.microsoft.com/office/drawing/2014/main" id="{61584C28-5325-D514-C196-15AD53D13297}"/>
              </a:ext>
            </a:extLst>
          </p:cNvPr>
          <p:cNvSpPr/>
          <p:nvPr/>
        </p:nvSpPr>
        <p:spPr>
          <a:xfrm>
            <a:off x="3581400" y="3060259"/>
            <a:ext cx="821910" cy="787841"/>
          </a:xfrm>
          <a:prstGeom prst="rect">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cxnSp>
        <p:nvCxnSpPr>
          <p:cNvPr id="30" name="Straight Arrow Connector 29">
            <a:extLst>
              <a:ext uri="{FF2B5EF4-FFF2-40B4-BE49-F238E27FC236}">
                <a16:creationId xmlns:a16="http://schemas.microsoft.com/office/drawing/2014/main" id="{EE5910ED-D7A6-E8A0-9E18-592E4FB9B2B3}"/>
              </a:ext>
            </a:extLst>
          </p:cNvPr>
          <p:cNvCxnSpPr>
            <a:cxnSpLocks/>
          </p:cNvCxnSpPr>
          <p:nvPr/>
        </p:nvCxnSpPr>
        <p:spPr>
          <a:xfrm flipV="1">
            <a:off x="4403310" y="800100"/>
            <a:ext cx="1032290" cy="22601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CA10B86-A12D-2021-50FF-CF733E5CE401}"/>
              </a:ext>
            </a:extLst>
          </p:cNvPr>
          <p:cNvCxnSpPr>
            <a:cxnSpLocks/>
          </p:cNvCxnSpPr>
          <p:nvPr/>
        </p:nvCxnSpPr>
        <p:spPr>
          <a:xfrm>
            <a:off x="4403310" y="3848100"/>
            <a:ext cx="1032290" cy="22344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Arrow: Left-Right 36">
            <a:extLst>
              <a:ext uri="{FF2B5EF4-FFF2-40B4-BE49-F238E27FC236}">
                <a16:creationId xmlns:a16="http://schemas.microsoft.com/office/drawing/2014/main" id="{B47B03AE-F03B-91AB-26D2-45538D369C75}"/>
              </a:ext>
            </a:extLst>
          </p:cNvPr>
          <p:cNvSpPr/>
          <p:nvPr/>
        </p:nvSpPr>
        <p:spPr>
          <a:xfrm>
            <a:off x="7780310" y="4348797"/>
            <a:ext cx="2566771" cy="144645"/>
          </a:xfrm>
          <a:prstGeom prst="leftRight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id="{A1171773-0E11-E62E-28CA-985040A00480}"/>
              </a:ext>
            </a:extLst>
          </p:cNvPr>
          <p:cNvSpPr txBox="1"/>
          <p:nvPr/>
        </p:nvSpPr>
        <p:spPr>
          <a:xfrm>
            <a:off x="8490461" y="4375399"/>
            <a:ext cx="1146468" cy="492443"/>
          </a:xfrm>
          <a:prstGeom prst="rect">
            <a:avLst/>
          </a:prstGeom>
          <a:noFill/>
        </p:spPr>
        <p:txBody>
          <a:bodyPr wrap="none" rtlCol="0">
            <a:spAutoFit/>
          </a:bodyPr>
          <a:lstStyle/>
          <a:p>
            <a:r>
              <a:rPr lang="en-US" sz="2600">
                <a:solidFill>
                  <a:schemeClr val="tx2"/>
                </a:solidFill>
              </a:rPr>
              <a:t>1.O mi</a:t>
            </a:r>
          </a:p>
        </p:txBody>
      </p:sp>
      <p:sp>
        <p:nvSpPr>
          <p:cNvPr id="40" name="Freeform: Shape 39">
            <a:extLst>
              <a:ext uri="{FF2B5EF4-FFF2-40B4-BE49-F238E27FC236}">
                <a16:creationId xmlns:a16="http://schemas.microsoft.com/office/drawing/2014/main" id="{AC043D24-F0A1-BEFF-0476-7D9CAD0A256D}"/>
              </a:ext>
            </a:extLst>
          </p:cNvPr>
          <p:cNvSpPr/>
          <p:nvPr/>
        </p:nvSpPr>
        <p:spPr>
          <a:xfrm>
            <a:off x="6426926" y="3405051"/>
            <a:ext cx="4554583" cy="1480458"/>
          </a:xfrm>
          <a:custGeom>
            <a:avLst/>
            <a:gdLst>
              <a:gd name="connsiteX0" fmla="*/ 4554583 w 4554583"/>
              <a:gd name="connsiteY0" fmla="*/ 0 h 1480458"/>
              <a:gd name="connsiteX1" fmla="*/ 4458788 w 4554583"/>
              <a:gd name="connsiteY1" fmla="*/ 8709 h 1480458"/>
              <a:gd name="connsiteX2" fmla="*/ 4415245 w 4554583"/>
              <a:gd name="connsiteY2" fmla="*/ 26126 h 1480458"/>
              <a:gd name="connsiteX3" fmla="*/ 4354285 w 4554583"/>
              <a:gd name="connsiteY3" fmla="*/ 43543 h 1480458"/>
              <a:gd name="connsiteX4" fmla="*/ 4162697 w 4554583"/>
              <a:gd name="connsiteY4" fmla="*/ 60960 h 1480458"/>
              <a:gd name="connsiteX5" fmla="*/ 4119154 w 4554583"/>
              <a:gd name="connsiteY5" fmla="*/ 78378 h 1480458"/>
              <a:gd name="connsiteX6" fmla="*/ 4058194 w 4554583"/>
              <a:gd name="connsiteY6" fmla="*/ 87086 h 1480458"/>
              <a:gd name="connsiteX7" fmla="*/ 3997234 w 4554583"/>
              <a:gd name="connsiteY7" fmla="*/ 104503 h 1480458"/>
              <a:gd name="connsiteX8" fmla="*/ 3927565 w 4554583"/>
              <a:gd name="connsiteY8" fmla="*/ 165463 h 1480458"/>
              <a:gd name="connsiteX9" fmla="*/ 3892731 w 4554583"/>
              <a:gd name="connsiteY9" fmla="*/ 217715 h 1480458"/>
              <a:gd name="connsiteX10" fmla="*/ 3866605 w 4554583"/>
              <a:gd name="connsiteY10" fmla="*/ 269966 h 1480458"/>
              <a:gd name="connsiteX11" fmla="*/ 3831771 w 4554583"/>
              <a:gd name="connsiteY11" fmla="*/ 278675 h 1480458"/>
              <a:gd name="connsiteX12" fmla="*/ 3805645 w 4554583"/>
              <a:gd name="connsiteY12" fmla="*/ 304800 h 1480458"/>
              <a:gd name="connsiteX13" fmla="*/ 3779520 w 4554583"/>
              <a:gd name="connsiteY13" fmla="*/ 313509 h 1480458"/>
              <a:gd name="connsiteX14" fmla="*/ 3744685 w 4554583"/>
              <a:gd name="connsiteY14" fmla="*/ 330926 h 1480458"/>
              <a:gd name="connsiteX15" fmla="*/ 3640183 w 4554583"/>
              <a:gd name="connsiteY15" fmla="*/ 357052 h 1480458"/>
              <a:gd name="connsiteX16" fmla="*/ 3605348 w 4554583"/>
              <a:gd name="connsiteY16" fmla="*/ 374469 h 1480458"/>
              <a:gd name="connsiteX17" fmla="*/ 3526971 w 4554583"/>
              <a:gd name="connsiteY17" fmla="*/ 383178 h 1480458"/>
              <a:gd name="connsiteX18" fmla="*/ 3030583 w 4554583"/>
              <a:gd name="connsiteY18" fmla="*/ 374469 h 1480458"/>
              <a:gd name="connsiteX19" fmla="*/ 3004457 w 4554583"/>
              <a:gd name="connsiteY19" fmla="*/ 357052 h 1480458"/>
              <a:gd name="connsiteX20" fmla="*/ 2899954 w 4554583"/>
              <a:gd name="connsiteY20" fmla="*/ 339635 h 1480458"/>
              <a:gd name="connsiteX21" fmla="*/ 2830285 w 4554583"/>
              <a:gd name="connsiteY21" fmla="*/ 322218 h 1480458"/>
              <a:gd name="connsiteX22" fmla="*/ 2734491 w 4554583"/>
              <a:gd name="connsiteY22" fmla="*/ 287383 h 1480458"/>
              <a:gd name="connsiteX23" fmla="*/ 2664823 w 4554583"/>
              <a:gd name="connsiteY23" fmla="*/ 252549 h 1480458"/>
              <a:gd name="connsiteX24" fmla="*/ 2612571 w 4554583"/>
              <a:gd name="connsiteY24" fmla="*/ 235132 h 1480458"/>
              <a:gd name="connsiteX25" fmla="*/ 2542903 w 4554583"/>
              <a:gd name="connsiteY25" fmla="*/ 217715 h 1480458"/>
              <a:gd name="connsiteX26" fmla="*/ 2403565 w 4554583"/>
              <a:gd name="connsiteY26" fmla="*/ 269966 h 1480458"/>
              <a:gd name="connsiteX27" fmla="*/ 2333897 w 4554583"/>
              <a:gd name="connsiteY27" fmla="*/ 357052 h 1480458"/>
              <a:gd name="connsiteX28" fmla="*/ 2307771 w 4554583"/>
              <a:gd name="connsiteY28" fmla="*/ 391886 h 1480458"/>
              <a:gd name="connsiteX29" fmla="*/ 2255520 w 4554583"/>
              <a:gd name="connsiteY29" fmla="*/ 461555 h 1480458"/>
              <a:gd name="connsiteX30" fmla="*/ 2116183 w 4554583"/>
              <a:gd name="connsiteY30" fmla="*/ 505098 h 1480458"/>
              <a:gd name="connsiteX31" fmla="*/ 2046514 w 4554583"/>
              <a:gd name="connsiteY31" fmla="*/ 513806 h 1480458"/>
              <a:gd name="connsiteX32" fmla="*/ 1950720 w 4554583"/>
              <a:gd name="connsiteY32" fmla="*/ 531223 h 1480458"/>
              <a:gd name="connsiteX33" fmla="*/ 1733005 w 4554583"/>
              <a:gd name="connsiteY33" fmla="*/ 539932 h 1480458"/>
              <a:gd name="connsiteX34" fmla="*/ 1645920 w 4554583"/>
              <a:gd name="connsiteY34" fmla="*/ 548640 h 1480458"/>
              <a:gd name="connsiteX35" fmla="*/ 1576251 w 4554583"/>
              <a:gd name="connsiteY35" fmla="*/ 574766 h 1480458"/>
              <a:gd name="connsiteX36" fmla="*/ 1541417 w 4554583"/>
              <a:gd name="connsiteY36" fmla="*/ 600892 h 1480458"/>
              <a:gd name="connsiteX37" fmla="*/ 1515291 w 4554583"/>
              <a:gd name="connsiteY37" fmla="*/ 618309 h 1480458"/>
              <a:gd name="connsiteX38" fmla="*/ 1445623 w 4554583"/>
              <a:gd name="connsiteY38" fmla="*/ 627018 h 1480458"/>
              <a:gd name="connsiteX39" fmla="*/ 1410788 w 4554583"/>
              <a:gd name="connsiteY39" fmla="*/ 635726 h 1480458"/>
              <a:gd name="connsiteX40" fmla="*/ 1245325 w 4554583"/>
              <a:gd name="connsiteY40" fmla="*/ 653143 h 1480458"/>
              <a:gd name="connsiteX41" fmla="*/ 1149531 w 4554583"/>
              <a:gd name="connsiteY41" fmla="*/ 670560 h 1480458"/>
              <a:gd name="connsiteX42" fmla="*/ 1079863 w 4554583"/>
              <a:gd name="connsiteY42" fmla="*/ 679269 h 1480458"/>
              <a:gd name="connsiteX43" fmla="*/ 1045028 w 4554583"/>
              <a:gd name="connsiteY43" fmla="*/ 687978 h 1480458"/>
              <a:gd name="connsiteX44" fmla="*/ 940525 w 4554583"/>
              <a:gd name="connsiteY44" fmla="*/ 705395 h 1480458"/>
              <a:gd name="connsiteX45" fmla="*/ 853440 w 4554583"/>
              <a:gd name="connsiteY45" fmla="*/ 731520 h 1480458"/>
              <a:gd name="connsiteX46" fmla="*/ 827314 w 4554583"/>
              <a:gd name="connsiteY46" fmla="*/ 740229 h 1480458"/>
              <a:gd name="connsiteX47" fmla="*/ 748937 w 4554583"/>
              <a:gd name="connsiteY47" fmla="*/ 748938 h 1480458"/>
              <a:gd name="connsiteX48" fmla="*/ 627017 w 4554583"/>
              <a:gd name="connsiteY48" fmla="*/ 766355 h 1480458"/>
              <a:gd name="connsiteX49" fmla="*/ 557348 w 4554583"/>
              <a:gd name="connsiteY49" fmla="*/ 801189 h 1480458"/>
              <a:gd name="connsiteX50" fmla="*/ 470263 w 4554583"/>
              <a:gd name="connsiteY50" fmla="*/ 870858 h 1480458"/>
              <a:gd name="connsiteX51" fmla="*/ 400594 w 4554583"/>
              <a:gd name="connsiteY51" fmla="*/ 931818 h 1480458"/>
              <a:gd name="connsiteX52" fmla="*/ 348343 w 4554583"/>
              <a:gd name="connsiteY52" fmla="*/ 1001486 h 1480458"/>
              <a:gd name="connsiteX53" fmla="*/ 322217 w 4554583"/>
              <a:gd name="connsiteY53" fmla="*/ 1045029 h 1480458"/>
              <a:gd name="connsiteX54" fmla="*/ 217714 w 4554583"/>
              <a:gd name="connsiteY54" fmla="*/ 1166949 h 1480458"/>
              <a:gd name="connsiteX55" fmla="*/ 60960 w 4554583"/>
              <a:gd name="connsiteY55" fmla="*/ 1358538 h 1480458"/>
              <a:gd name="connsiteX56" fmla="*/ 34834 w 4554583"/>
              <a:gd name="connsiteY56" fmla="*/ 1384663 h 1480458"/>
              <a:gd name="connsiteX57" fmla="*/ 26125 w 4554583"/>
              <a:gd name="connsiteY57" fmla="*/ 1428206 h 1480458"/>
              <a:gd name="connsiteX58" fmla="*/ 8708 w 4554583"/>
              <a:gd name="connsiteY58" fmla="*/ 1463040 h 1480458"/>
              <a:gd name="connsiteX59" fmla="*/ 0 w 4554583"/>
              <a:gd name="connsiteY59" fmla="*/ 1480458 h 148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54583" h="1480458">
                <a:moveTo>
                  <a:pt x="4554583" y="0"/>
                </a:moveTo>
                <a:cubicBezTo>
                  <a:pt x="4522651" y="2903"/>
                  <a:pt x="4490302" y="2800"/>
                  <a:pt x="4458788" y="8709"/>
                </a:cubicBezTo>
                <a:cubicBezTo>
                  <a:pt x="4443423" y="11590"/>
                  <a:pt x="4430075" y="21183"/>
                  <a:pt x="4415245" y="26126"/>
                </a:cubicBezTo>
                <a:cubicBezTo>
                  <a:pt x="4395196" y="32809"/>
                  <a:pt x="4374877" y="38791"/>
                  <a:pt x="4354285" y="43543"/>
                </a:cubicBezTo>
                <a:cubicBezTo>
                  <a:pt x="4293518" y="57566"/>
                  <a:pt x="4221123" y="57309"/>
                  <a:pt x="4162697" y="60960"/>
                </a:cubicBezTo>
                <a:cubicBezTo>
                  <a:pt x="4148183" y="66766"/>
                  <a:pt x="4134320" y="74587"/>
                  <a:pt x="4119154" y="78378"/>
                </a:cubicBezTo>
                <a:cubicBezTo>
                  <a:pt x="4099241" y="83356"/>
                  <a:pt x="4078389" y="83414"/>
                  <a:pt x="4058194" y="87086"/>
                </a:cubicBezTo>
                <a:cubicBezTo>
                  <a:pt x="4034145" y="91459"/>
                  <a:pt x="4019613" y="97044"/>
                  <a:pt x="3997234" y="104503"/>
                </a:cubicBezTo>
                <a:cubicBezTo>
                  <a:pt x="3978943" y="119136"/>
                  <a:pt x="3943731" y="144678"/>
                  <a:pt x="3927565" y="165463"/>
                </a:cubicBezTo>
                <a:cubicBezTo>
                  <a:pt x="3914713" y="181986"/>
                  <a:pt x="3902093" y="198992"/>
                  <a:pt x="3892731" y="217715"/>
                </a:cubicBezTo>
                <a:cubicBezTo>
                  <a:pt x="3884022" y="235132"/>
                  <a:pt x="3880374" y="256197"/>
                  <a:pt x="3866605" y="269966"/>
                </a:cubicBezTo>
                <a:cubicBezTo>
                  <a:pt x="3858142" y="278429"/>
                  <a:pt x="3843382" y="275772"/>
                  <a:pt x="3831771" y="278675"/>
                </a:cubicBezTo>
                <a:cubicBezTo>
                  <a:pt x="3823062" y="287383"/>
                  <a:pt x="3815892" y="297968"/>
                  <a:pt x="3805645" y="304800"/>
                </a:cubicBezTo>
                <a:cubicBezTo>
                  <a:pt x="3798007" y="309892"/>
                  <a:pt x="3787957" y="309893"/>
                  <a:pt x="3779520" y="313509"/>
                </a:cubicBezTo>
                <a:cubicBezTo>
                  <a:pt x="3767588" y="318623"/>
                  <a:pt x="3756739" y="326105"/>
                  <a:pt x="3744685" y="330926"/>
                </a:cubicBezTo>
                <a:cubicBezTo>
                  <a:pt x="3695398" y="350641"/>
                  <a:pt x="3691582" y="348485"/>
                  <a:pt x="3640183" y="357052"/>
                </a:cubicBezTo>
                <a:cubicBezTo>
                  <a:pt x="3628571" y="362858"/>
                  <a:pt x="3617998" y="371550"/>
                  <a:pt x="3605348" y="374469"/>
                </a:cubicBezTo>
                <a:cubicBezTo>
                  <a:pt x="3579735" y="380380"/>
                  <a:pt x="3553257" y="383178"/>
                  <a:pt x="3526971" y="383178"/>
                </a:cubicBezTo>
                <a:cubicBezTo>
                  <a:pt x="3361483" y="383178"/>
                  <a:pt x="3196046" y="377372"/>
                  <a:pt x="3030583" y="374469"/>
                </a:cubicBezTo>
                <a:cubicBezTo>
                  <a:pt x="3021874" y="368663"/>
                  <a:pt x="3013818" y="361733"/>
                  <a:pt x="3004457" y="357052"/>
                </a:cubicBezTo>
                <a:cubicBezTo>
                  <a:pt x="2975276" y="342461"/>
                  <a:pt x="2924795" y="342395"/>
                  <a:pt x="2899954" y="339635"/>
                </a:cubicBezTo>
                <a:cubicBezTo>
                  <a:pt x="2876731" y="333829"/>
                  <a:pt x="2852828" y="330269"/>
                  <a:pt x="2830285" y="322218"/>
                </a:cubicBezTo>
                <a:cubicBezTo>
                  <a:pt x="2705252" y="277563"/>
                  <a:pt x="2842389" y="308964"/>
                  <a:pt x="2734491" y="287383"/>
                </a:cubicBezTo>
                <a:cubicBezTo>
                  <a:pt x="2711268" y="275772"/>
                  <a:pt x="2689454" y="260759"/>
                  <a:pt x="2664823" y="252549"/>
                </a:cubicBezTo>
                <a:cubicBezTo>
                  <a:pt x="2647406" y="246743"/>
                  <a:pt x="2630284" y="239963"/>
                  <a:pt x="2612571" y="235132"/>
                </a:cubicBezTo>
                <a:cubicBezTo>
                  <a:pt x="2496967" y="203603"/>
                  <a:pt x="2622177" y="244139"/>
                  <a:pt x="2542903" y="217715"/>
                </a:cubicBezTo>
                <a:cubicBezTo>
                  <a:pt x="2480281" y="234793"/>
                  <a:pt x="2450173" y="233715"/>
                  <a:pt x="2403565" y="269966"/>
                </a:cubicBezTo>
                <a:cubicBezTo>
                  <a:pt x="2367093" y="298333"/>
                  <a:pt x="2361059" y="318250"/>
                  <a:pt x="2333897" y="357052"/>
                </a:cubicBezTo>
                <a:cubicBezTo>
                  <a:pt x="2325574" y="368943"/>
                  <a:pt x="2316207" y="380075"/>
                  <a:pt x="2307771" y="391886"/>
                </a:cubicBezTo>
                <a:cubicBezTo>
                  <a:pt x="2292568" y="413171"/>
                  <a:pt x="2274651" y="445902"/>
                  <a:pt x="2255520" y="461555"/>
                </a:cubicBezTo>
                <a:cubicBezTo>
                  <a:pt x="2200405" y="506649"/>
                  <a:pt x="2185620" y="496929"/>
                  <a:pt x="2116183" y="505098"/>
                </a:cubicBezTo>
                <a:cubicBezTo>
                  <a:pt x="2092940" y="507832"/>
                  <a:pt x="2069631" y="510156"/>
                  <a:pt x="2046514" y="513806"/>
                </a:cubicBezTo>
                <a:cubicBezTo>
                  <a:pt x="2014456" y="518868"/>
                  <a:pt x="1983063" y="528528"/>
                  <a:pt x="1950720" y="531223"/>
                </a:cubicBezTo>
                <a:cubicBezTo>
                  <a:pt x="1878341" y="537255"/>
                  <a:pt x="1805577" y="537029"/>
                  <a:pt x="1733005" y="539932"/>
                </a:cubicBezTo>
                <a:cubicBezTo>
                  <a:pt x="1703977" y="542835"/>
                  <a:pt x="1674754" y="544204"/>
                  <a:pt x="1645920" y="548640"/>
                </a:cubicBezTo>
                <a:cubicBezTo>
                  <a:pt x="1635105" y="550304"/>
                  <a:pt x="1576990" y="574355"/>
                  <a:pt x="1576251" y="574766"/>
                </a:cubicBezTo>
                <a:cubicBezTo>
                  <a:pt x="1563563" y="581815"/>
                  <a:pt x="1553228" y="592456"/>
                  <a:pt x="1541417" y="600892"/>
                </a:cubicBezTo>
                <a:cubicBezTo>
                  <a:pt x="1532900" y="606976"/>
                  <a:pt x="1525389" y="615555"/>
                  <a:pt x="1515291" y="618309"/>
                </a:cubicBezTo>
                <a:cubicBezTo>
                  <a:pt x="1492712" y="624467"/>
                  <a:pt x="1468708" y="623171"/>
                  <a:pt x="1445623" y="627018"/>
                </a:cubicBezTo>
                <a:cubicBezTo>
                  <a:pt x="1433817" y="628986"/>
                  <a:pt x="1422652" y="634144"/>
                  <a:pt x="1410788" y="635726"/>
                </a:cubicBezTo>
                <a:cubicBezTo>
                  <a:pt x="1272225" y="654201"/>
                  <a:pt x="1361015" y="634877"/>
                  <a:pt x="1245325" y="653143"/>
                </a:cubicBezTo>
                <a:cubicBezTo>
                  <a:pt x="1213267" y="658205"/>
                  <a:pt x="1181589" y="665498"/>
                  <a:pt x="1149531" y="670560"/>
                </a:cubicBezTo>
                <a:cubicBezTo>
                  <a:pt x="1126414" y="674210"/>
                  <a:pt x="1102948" y="675421"/>
                  <a:pt x="1079863" y="679269"/>
                </a:cubicBezTo>
                <a:cubicBezTo>
                  <a:pt x="1068057" y="681237"/>
                  <a:pt x="1056792" y="685772"/>
                  <a:pt x="1045028" y="687978"/>
                </a:cubicBezTo>
                <a:cubicBezTo>
                  <a:pt x="1010318" y="694486"/>
                  <a:pt x="975359" y="699589"/>
                  <a:pt x="940525" y="705395"/>
                </a:cubicBezTo>
                <a:cubicBezTo>
                  <a:pt x="816337" y="746791"/>
                  <a:pt x="945580" y="705194"/>
                  <a:pt x="853440" y="731520"/>
                </a:cubicBezTo>
                <a:cubicBezTo>
                  <a:pt x="844613" y="734042"/>
                  <a:pt x="836369" y="738720"/>
                  <a:pt x="827314" y="740229"/>
                </a:cubicBezTo>
                <a:cubicBezTo>
                  <a:pt x="801385" y="744551"/>
                  <a:pt x="775043" y="745867"/>
                  <a:pt x="748937" y="748938"/>
                </a:cubicBezTo>
                <a:cubicBezTo>
                  <a:pt x="674809" y="757659"/>
                  <a:pt x="692499" y="755441"/>
                  <a:pt x="627017" y="766355"/>
                </a:cubicBezTo>
                <a:cubicBezTo>
                  <a:pt x="603794" y="777966"/>
                  <a:pt x="577622" y="784969"/>
                  <a:pt x="557348" y="801189"/>
                </a:cubicBezTo>
                <a:cubicBezTo>
                  <a:pt x="528320" y="824412"/>
                  <a:pt x="496550" y="844572"/>
                  <a:pt x="470263" y="870858"/>
                </a:cubicBezTo>
                <a:cubicBezTo>
                  <a:pt x="419319" y="921801"/>
                  <a:pt x="443799" y="903014"/>
                  <a:pt x="400594" y="931818"/>
                </a:cubicBezTo>
                <a:cubicBezTo>
                  <a:pt x="361915" y="1009176"/>
                  <a:pt x="409962" y="922262"/>
                  <a:pt x="348343" y="1001486"/>
                </a:cubicBezTo>
                <a:cubicBezTo>
                  <a:pt x="337951" y="1014847"/>
                  <a:pt x="332705" y="1031744"/>
                  <a:pt x="322217" y="1045029"/>
                </a:cubicBezTo>
                <a:cubicBezTo>
                  <a:pt x="289050" y="1087041"/>
                  <a:pt x="250576" y="1124698"/>
                  <a:pt x="217714" y="1166949"/>
                </a:cubicBezTo>
                <a:cubicBezTo>
                  <a:pt x="176335" y="1220151"/>
                  <a:pt x="103558" y="1315941"/>
                  <a:pt x="60960" y="1358538"/>
                </a:cubicBezTo>
                <a:lnTo>
                  <a:pt x="34834" y="1384663"/>
                </a:lnTo>
                <a:cubicBezTo>
                  <a:pt x="31931" y="1399177"/>
                  <a:pt x="30806" y="1414164"/>
                  <a:pt x="26125" y="1428206"/>
                </a:cubicBezTo>
                <a:cubicBezTo>
                  <a:pt x="22020" y="1440522"/>
                  <a:pt x="14513" y="1451429"/>
                  <a:pt x="8708" y="1463040"/>
                </a:cubicBezTo>
                <a:lnTo>
                  <a:pt x="0" y="1480458"/>
                </a:lnTo>
              </a:path>
            </a:pathLst>
          </a:cu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37E1DBEF-540E-4457-CCEC-B06C95CD32B3}"/>
              </a:ext>
            </a:extLst>
          </p:cNvPr>
          <p:cNvSpPr/>
          <p:nvPr/>
        </p:nvSpPr>
        <p:spPr>
          <a:xfrm>
            <a:off x="6332749" y="3358765"/>
            <a:ext cx="4526370" cy="1384300"/>
          </a:xfrm>
          <a:custGeom>
            <a:avLst/>
            <a:gdLst>
              <a:gd name="connsiteX0" fmla="*/ 6705600 w 6705600"/>
              <a:gd name="connsiteY0" fmla="*/ 0 h 3740201"/>
              <a:gd name="connsiteX1" fmla="*/ 6673850 w 6705600"/>
              <a:gd name="connsiteY1" fmla="*/ 12700 h 3740201"/>
              <a:gd name="connsiteX2" fmla="*/ 6629400 w 6705600"/>
              <a:gd name="connsiteY2" fmla="*/ 44450 h 3740201"/>
              <a:gd name="connsiteX3" fmla="*/ 6604000 w 6705600"/>
              <a:gd name="connsiteY3" fmla="*/ 57150 h 3740201"/>
              <a:gd name="connsiteX4" fmla="*/ 6559550 w 6705600"/>
              <a:gd name="connsiteY4" fmla="*/ 82550 h 3740201"/>
              <a:gd name="connsiteX5" fmla="*/ 6546850 w 6705600"/>
              <a:gd name="connsiteY5" fmla="*/ 101600 h 3740201"/>
              <a:gd name="connsiteX6" fmla="*/ 6515100 w 6705600"/>
              <a:gd name="connsiteY6" fmla="*/ 127000 h 3740201"/>
              <a:gd name="connsiteX7" fmla="*/ 6432550 w 6705600"/>
              <a:gd name="connsiteY7" fmla="*/ 171450 h 3740201"/>
              <a:gd name="connsiteX8" fmla="*/ 6381750 w 6705600"/>
              <a:gd name="connsiteY8" fmla="*/ 190500 h 3740201"/>
              <a:gd name="connsiteX9" fmla="*/ 6324600 w 6705600"/>
              <a:gd name="connsiteY9" fmla="*/ 228600 h 3740201"/>
              <a:gd name="connsiteX10" fmla="*/ 6299200 w 6705600"/>
              <a:gd name="connsiteY10" fmla="*/ 241300 h 3740201"/>
              <a:gd name="connsiteX11" fmla="*/ 6280150 w 6705600"/>
              <a:gd name="connsiteY11" fmla="*/ 260350 h 3740201"/>
              <a:gd name="connsiteX12" fmla="*/ 6254750 w 6705600"/>
              <a:gd name="connsiteY12" fmla="*/ 266700 h 3740201"/>
              <a:gd name="connsiteX13" fmla="*/ 6191250 w 6705600"/>
              <a:gd name="connsiteY13" fmla="*/ 292100 h 3740201"/>
              <a:gd name="connsiteX14" fmla="*/ 6178550 w 6705600"/>
              <a:gd name="connsiteY14" fmla="*/ 317500 h 3740201"/>
              <a:gd name="connsiteX15" fmla="*/ 6146800 w 6705600"/>
              <a:gd name="connsiteY15" fmla="*/ 361950 h 3740201"/>
              <a:gd name="connsiteX16" fmla="*/ 6134100 w 6705600"/>
              <a:gd name="connsiteY16" fmla="*/ 457200 h 3740201"/>
              <a:gd name="connsiteX17" fmla="*/ 6121400 w 6705600"/>
              <a:gd name="connsiteY17" fmla="*/ 514350 h 3740201"/>
              <a:gd name="connsiteX18" fmla="*/ 6108700 w 6705600"/>
              <a:gd name="connsiteY18" fmla="*/ 558800 h 3740201"/>
              <a:gd name="connsiteX19" fmla="*/ 6096000 w 6705600"/>
              <a:gd name="connsiteY19" fmla="*/ 660400 h 3740201"/>
              <a:gd name="connsiteX20" fmla="*/ 6083300 w 6705600"/>
              <a:gd name="connsiteY20" fmla="*/ 685800 h 3740201"/>
              <a:gd name="connsiteX21" fmla="*/ 6076950 w 6705600"/>
              <a:gd name="connsiteY21" fmla="*/ 704850 h 3740201"/>
              <a:gd name="connsiteX22" fmla="*/ 6019800 w 6705600"/>
              <a:gd name="connsiteY22" fmla="*/ 787400 h 3740201"/>
              <a:gd name="connsiteX23" fmla="*/ 6000750 w 6705600"/>
              <a:gd name="connsiteY23" fmla="*/ 819150 h 3740201"/>
              <a:gd name="connsiteX24" fmla="*/ 5994400 w 6705600"/>
              <a:gd name="connsiteY24" fmla="*/ 850900 h 3740201"/>
              <a:gd name="connsiteX25" fmla="*/ 5975350 w 6705600"/>
              <a:gd name="connsiteY25" fmla="*/ 876300 h 3740201"/>
              <a:gd name="connsiteX26" fmla="*/ 5930900 w 6705600"/>
              <a:gd name="connsiteY26" fmla="*/ 933450 h 3740201"/>
              <a:gd name="connsiteX27" fmla="*/ 5911850 w 6705600"/>
              <a:gd name="connsiteY27" fmla="*/ 946150 h 3740201"/>
              <a:gd name="connsiteX28" fmla="*/ 5880100 w 6705600"/>
              <a:gd name="connsiteY28" fmla="*/ 952500 h 3740201"/>
              <a:gd name="connsiteX29" fmla="*/ 5835650 w 6705600"/>
              <a:gd name="connsiteY29" fmla="*/ 977900 h 3740201"/>
              <a:gd name="connsiteX30" fmla="*/ 5810250 w 6705600"/>
              <a:gd name="connsiteY30" fmla="*/ 990600 h 3740201"/>
              <a:gd name="connsiteX31" fmla="*/ 5791200 w 6705600"/>
              <a:gd name="connsiteY31" fmla="*/ 1009650 h 3740201"/>
              <a:gd name="connsiteX32" fmla="*/ 5772150 w 6705600"/>
              <a:gd name="connsiteY32" fmla="*/ 1016000 h 3740201"/>
              <a:gd name="connsiteX33" fmla="*/ 5746750 w 6705600"/>
              <a:gd name="connsiteY33" fmla="*/ 1028700 h 3740201"/>
              <a:gd name="connsiteX34" fmla="*/ 5715000 w 6705600"/>
              <a:gd name="connsiteY34" fmla="*/ 1041400 h 3740201"/>
              <a:gd name="connsiteX35" fmla="*/ 5689600 w 6705600"/>
              <a:gd name="connsiteY35" fmla="*/ 1054100 h 3740201"/>
              <a:gd name="connsiteX36" fmla="*/ 5664200 w 6705600"/>
              <a:gd name="connsiteY36" fmla="*/ 1060450 h 3740201"/>
              <a:gd name="connsiteX37" fmla="*/ 5638800 w 6705600"/>
              <a:gd name="connsiteY37" fmla="*/ 1073150 h 3740201"/>
              <a:gd name="connsiteX38" fmla="*/ 5607050 w 6705600"/>
              <a:gd name="connsiteY38" fmla="*/ 1085850 h 3740201"/>
              <a:gd name="connsiteX39" fmla="*/ 5556250 w 6705600"/>
              <a:gd name="connsiteY39" fmla="*/ 1111250 h 3740201"/>
              <a:gd name="connsiteX40" fmla="*/ 5537200 w 6705600"/>
              <a:gd name="connsiteY40" fmla="*/ 1117600 h 3740201"/>
              <a:gd name="connsiteX41" fmla="*/ 5499100 w 6705600"/>
              <a:gd name="connsiteY41" fmla="*/ 1143000 h 3740201"/>
              <a:gd name="connsiteX42" fmla="*/ 5467350 w 6705600"/>
              <a:gd name="connsiteY42" fmla="*/ 1168400 h 3740201"/>
              <a:gd name="connsiteX43" fmla="*/ 5429250 w 6705600"/>
              <a:gd name="connsiteY43" fmla="*/ 1174750 h 3740201"/>
              <a:gd name="connsiteX44" fmla="*/ 5283200 w 6705600"/>
              <a:gd name="connsiteY44" fmla="*/ 1187450 h 3740201"/>
              <a:gd name="connsiteX45" fmla="*/ 5245100 w 6705600"/>
              <a:gd name="connsiteY45" fmla="*/ 1193800 h 3740201"/>
              <a:gd name="connsiteX46" fmla="*/ 5187950 w 6705600"/>
              <a:gd name="connsiteY46" fmla="*/ 1200150 h 3740201"/>
              <a:gd name="connsiteX47" fmla="*/ 5168900 w 6705600"/>
              <a:gd name="connsiteY47" fmla="*/ 1212850 h 3740201"/>
              <a:gd name="connsiteX48" fmla="*/ 5137150 w 6705600"/>
              <a:gd name="connsiteY48" fmla="*/ 1219200 h 3740201"/>
              <a:gd name="connsiteX49" fmla="*/ 5022850 w 6705600"/>
              <a:gd name="connsiteY49" fmla="*/ 1231900 h 3740201"/>
              <a:gd name="connsiteX50" fmla="*/ 4883150 w 6705600"/>
              <a:gd name="connsiteY50" fmla="*/ 1238250 h 3740201"/>
              <a:gd name="connsiteX51" fmla="*/ 4826000 w 6705600"/>
              <a:gd name="connsiteY51" fmla="*/ 1270000 h 3740201"/>
              <a:gd name="connsiteX52" fmla="*/ 4806950 w 6705600"/>
              <a:gd name="connsiteY52" fmla="*/ 1301750 h 3740201"/>
              <a:gd name="connsiteX53" fmla="*/ 4800600 w 6705600"/>
              <a:gd name="connsiteY53" fmla="*/ 1320800 h 3740201"/>
              <a:gd name="connsiteX54" fmla="*/ 4787900 w 6705600"/>
              <a:gd name="connsiteY54" fmla="*/ 1365250 h 3740201"/>
              <a:gd name="connsiteX55" fmla="*/ 4781550 w 6705600"/>
              <a:gd name="connsiteY55" fmla="*/ 1403350 h 3740201"/>
              <a:gd name="connsiteX56" fmla="*/ 4762500 w 6705600"/>
              <a:gd name="connsiteY56" fmla="*/ 1416050 h 3740201"/>
              <a:gd name="connsiteX57" fmla="*/ 4737100 w 6705600"/>
              <a:gd name="connsiteY57" fmla="*/ 1397000 h 3740201"/>
              <a:gd name="connsiteX58" fmla="*/ 4686300 w 6705600"/>
              <a:gd name="connsiteY58" fmla="*/ 1384300 h 3740201"/>
              <a:gd name="connsiteX59" fmla="*/ 4667250 w 6705600"/>
              <a:gd name="connsiteY59" fmla="*/ 1377950 h 3740201"/>
              <a:gd name="connsiteX60" fmla="*/ 4552950 w 6705600"/>
              <a:gd name="connsiteY60" fmla="*/ 1397000 h 3740201"/>
              <a:gd name="connsiteX61" fmla="*/ 4521200 w 6705600"/>
              <a:gd name="connsiteY61" fmla="*/ 1447800 h 3740201"/>
              <a:gd name="connsiteX62" fmla="*/ 4508500 w 6705600"/>
              <a:gd name="connsiteY62" fmla="*/ 1466850 h 3740201"/>
              <a:gd name="connsiteX63" fmla="*/ 4457700 w 6705600"/>
              <a:gd name="connsiteY63" fmla="*/ 1504950 h 3740201"/>
              <a:gd name="connsiteX64" fmla="*/ 4419600 w 6705600"/>
              <a:gd name="connsiteY64" fmla="*/ 1511300 h 3740201"/>
              <a:gd name="connsiteX65" fmla="*/ 4400550 w 6705600"/>
              <a:gd name="connsiteY65" fmla="*/ 1517650 h 3740201"/>
              <a:gd name="connsiteX66" fmla="*/ 4375150 w 6705600"/>
              <a:gd name="connsiteY66" fmla="*/ 1524000 h 3740201"/>
              <a:gd name="connsiteX67" fmla="*/ 4356100 w 6705600"/>
              <a:gd name="connsiteY67" fmla="*/ 1536700 h 3740201"/>
              <a:gd name="connsiteX68" fmla="*/ 4191000 w 6705600"/>
              <a:gd name="connsiteY68" fmla="*/ 1524000 h 3740201"/>
              <a:gd name="connsiteX69" fmla="*/ 4108450 w 6705600"/>
              <a:gd name="connsiteY69" fmla="*/ 1479550 h 3740201"/>
              <a:gd name="connsiteX70" fmla="*/ 4083050 w 6705600"/>
              <a:gd name="connsiteY70" fmla="*/ 1466850 h 3740201"/>
              <a:gd name="connsiteX71" fmla="*/ 4013200 w 6705600"/>
              <a:gd name="connsiteY71" fmla="*/ 1454150 h 3740201"/>
              <a:gd name="connsiteX72" fmla="*/ 4000500 w 6705600"/>
              <a:gd name="connsiteY72" fmla="*/ 1435100 h 3740201"/>
              <a:gd name="connsiteX73" fmla="*/ 3924300 w 6705600"/>
              <a:gd name="connsiteY73" fmla="*/ 1403350 h 3740201"/>
              <a:gd name="connsiteX74" fmla="*/ 3911600 w 6705600"/>
              <a:gd name="connsiteY74" fmla="*/ 1384300 h 3740201"/>
              <a:gd name="connsiteX75" fmla="*/ 3886200 w 6705600"/>
              <a:gd name="connsiteY75" fmla="*/ 1377950 h 3740201"/>
              <a:gd name="connsiteX76" fmla="*/ 3829050 w 6705600"/>
              <a:gd name="connsiteY76" fmla="*/ 1371600 h 3740201"/>
              <a:gd name="connsiteX77" fmla="*/ 3803650 w 6705600"/>
              <a:gd name="connsiteY77" fmla="*/ 1358900 h 3740201"/>
              <a:gd name="connsiteX78" fmla="*/ 3733800 w 6705600"/>
              <a:gd name="connsiteY78" fmla="*/ 1314450 h 3740201"/>
              <a:gd name="connsiteX79" fmla="*/ 3613150 w 6705600"/>
              <a:gd name="connsiteY79" fmla="*/ 1276350 h 3740201"/>
              <a:gd name="connsiteX80" fmla="*/ 3606800 w 6705600"/>
              <a:gd name="connsiteY80" fmla="*/ 1238250 h 3740201"/>
              <a:gd name="connsiteX81" fmla="*/ 3587750 w 6705600"/>
              <a:gd name="connsiteY81" fmla="*/ 1231900 h 3740201"/>
              <a:gd name="connsiteX82" fmla="*/ 3511550 w 6705600"/>
              <a:gd name="connsiteY82" fmla="*/ 1238250 h 3740201"/>
              <a:gd name="connsiteX83" fmla="*/ 3486150 w 6705600"/>
              <a:gd name="connsiteY83" fmla="*/ 1244600 h 3740201"/>
              <a:gd name="connsiteX84" fmla="*/ 3492500 w 6705600"/>
              <a:gd name="connsiteY84" fmla="*/ 1270000 h 3740201"/>
              <a:gd name="connsiteX85" fmla="*/ 3479800 w 6705600"/>
              <a:gd name="connsiteY85" fmla="*/ 1320800 h 3740201"/>
              <a:gd name="connsiteX86" fmla="*/ 3422650 w 6705600"/>
              <a:gd name="connsiteY86" fmla="*/ 1327150 h 3740201"/>
              <a:gd name="connsiteX87" fmla="*/ 3390900 w 6705600"/>
              <a:gd name="connsiteY87" fmla="*/ 1365250 h 3740201"/>
              <a:gd name="connsiteX88" fmla="*/ 3365500 w 6705600"/>
              <a:gd name="connsiteY88" fmla="*/ 1371600 h 3740201"/>
              <a:gd name="connsiteX89" fmla="*/ 3340100 w 6705600"/>
              <a:gd name="connsiteY89" fmla="*/ 1384300 h 3740201"/>
              <a:gd name="connsiteX90" fmla="*/ 3327400 w 6705600"/>
              <a:gd name="connsiteY90" fmla="*/ 1403350 h 3740201"/>
              <a:gd name="connsiteX91" fmla="*/ 3282950 w 6705600"/>
              <a:gd name="connsiteY91" fmla="*/ 1498600 h 3740201"/>
              <a:gd name="connsiteX92" fmla="*/ 3251200 w 6705600"/>
              <a:gd name="connsiteY92" fmla="*/ 1504950 h 3740201"/>
              <a:gd name="connsiteX93" fmla="*/ 3225800 w 6705600"/>
              <a:gd name="connsiteY93" fmla="*/ 1543050 h 3740201"/>
              <a:gd name="connsiteX94" fmla="*/ 3181350 w 6705600"/>
              <a:gd name="connsiteY94" fmla="*/ 1593850 h 3740201"/>
              <a:gd name="connsiteX95" fmla="*/ 3149600 w 6705600"/>
              <a:gd name="connsiteY95" fmla="*/ 1600200 h 3740201"/>
              <a:gd name="connsiteX96" fmla="*/ 3048000 w 6705600"/>
              <a:gd name="connsiteY96" fmla="*/ 1606550 h 3740201"/>
              <a:gd name="connsiteX97" fmla="*/ 2901950 w 6705600"/>
              <a:gd name="connsiteY97" fmla="*/ 1631950 h 3740201"/>
              <a:gd name="connsiteX98" fmla="*/ 2540000 w 6705600"/>
              <a:gd name="connsiteY98" fmla="*/ 1638300 h 3740201"/>
              <a:gd name="connsiteX99" fmla="*/ 2514600 w 6705600"/>
              <a:gd name="connsiteY99" fmla="*/ 1644650 h 3740201"/>
              <a:gd name="connsiteX100" fmla="*/ 2476500 w 6705600"/>
              <a:gd name="connsiteY100" fmla="*/ 1689100 h 3740201"/>
              <a:gd name="connsiteX101" fmla="*/ 2457450 w 6705600"/>
              <a:gd name="connsiteY101" fmla="*/ 1701800 h 3740201"/>
              <a:gd name="connsiteX102" fmla="*/ 2425700 w 6705600"/>
              <a:gd name="connsiteY102" fmla="*/ 1727200 h 3740201"/>
              <a:gd name="connsiteX103" fmla="*/ 2387600 w 6705600"/>
              <a:gd name="connsiteY103" fmla="*/ 1752600 h 3740201"/>
              <a:gd name="connsiteX104" fmla="*/ 2311400 w 6705600"/>
              <a:gd name="connsiteY104" fmla="*/ 1746250 h 3740201"/>
              <a:gd name="connsiteX105" fmla="*/ 2292350 w 6705600"/>
              <a:gd name="connsiteY105" fmla="*/ 1708150 h 3740201"/>
              <a:gd name="connsiteX106" fmla="*/ 2139950 w 6705600"/>
              <a:gd name="connsiteY106" fmla="*/ 1701800 h 3740201"/>
              <a:gd name="connsiteX107" fmla="*/ 1987550 w 6705600"/>
              <a:gd name="connsiteY107" fmla="*/ 1708150 h 3740201"/>
              <a:gd name="connsiteX108" fmla="*/ 1911350 w 6705600"/>
              <a:gd name="connsiteY108" fmla="*/ 1727200 h 3740201"/>
              <a:gd name="connsiteX109" fmla="*/ 1841500 w 6705600"/>
              <a:gd name="connsiteY109" fmla="*/ 1733550 h 3740201"/>
              <a:gd name="connsiteX110" fmla="*/ 1803400 w 6705600"/>
              <a:gd name="connsiteY110" fmla="*/ 1720850 h 3740201"/>
              <a:gd name="connsiteX111" fmla="*/ 1701800 w 6705600"/>
              <a:gd name="connsiteY111" fmla="*/ 1758950 h 3740201"/>
              <a:gd name="connsiteX112" fmla="*/ 1670050 w 6705600"/>
              <a:gd name="connsiteY112" fmla="*/ 1803400 h 3740201"/>
              <a:gd name="connsiteX113" fmla="*/ 1644650 w 6705600"/>
              <a:gd name="connsiteY113" fmla="*/ 1828800 h 3740201"/>
              <a:gd name="connsiteX114" fmla="*/ 1638300 w 6705600"/>
              <a:gd name="connsiteY114" fmla="*/ 1847850 h 3740201"/>
              <a:gd name="connsiteX115" fmla="*/ 1562100 w 6705600"/>
              <a:gd name="connsiteY115" fmla="*/ 1854200 h 3740201"/>
              <a:gd name="connsiteX116" fmla="*/ 1479550 w 6705600"/>
              <a:gd name="connsiteY116" fmla="*/ 1879600 h 3740201"/>
              <a:gd name="connsiteX117" fmla="*/ 1435100 w 6705600"/>
              <a:gd name="connsiteY117" fmla="*/ 1905000 h 3740201"/>
              <a:gd name="connsiteX118" fmla="*/ 1390650 w 6705600"/>
              <a:gd name="connsiteY118" fmla="*/ 1924050 h 3740201"/>
              <a:gd name="connsiteX119" fmla="*/ 1371600 w 6705600"/>
              <a:gd name="connsiteY119" fmla="*/ 1936750 h 3740201"/>
              <a:gd name="connsiteX120" fmla="*/ 1358900 w 6705600"/>
              <a:gd name="connsiteY120" fmla="*/ 1974850 h 3740201"/>
              <a:gd name="connsiteX121" fmla="*/ 1352550 w 6705600"/>
              <a:gd name="connsiteY121" fmla="*/ 2000250 h 3740201"/>
              <a:gd name="connsiteX122" fmla="*/ 1333500 w 6705600"/>
              <a:gd name="connsiteY122" fmla="*/ 2012950 h 3740201"/>
              <a:gd name="connsiteX123" fmla="*/ 1308100 w 6705600"/>
              <a:gd name="connsiteY123" fmla="*/ 2032000 h 3740201"/>
              <a:gd name="connsiteX124" fmla="*/ 1289050 w 6705600"/>
              <a:gd name="connsiteY124" fmla="*/ 2051050 h 3740201"/>
              <a:gd name="connsiteX125" fmla="*/ 1231900 w 6705600"/>
              <a:gd name="connsiteY125" fmla="*/ 2057400 h 3740201"/>
              <a:gd name="connsiteX126" fmla="*/ 1225550 w 6705600"/>
              <a:gd name="connsiteY126" fmla="*/ 2082800 h 3740201"/>
              <a:gd name="connsiteX127" fmla="*/ 1219200 w 6705600"/>
              <a:gd name="connsiteY127" fmla="*/ 2114550 h 3740201"/>
              <a:gd name="connsiteX128" fmla="*/ 1200150 w 6705600"/>
              <a:gd name="connsiteY128" fmla="*/ 2133600 h 3740201"/>
              <a:gd name="connsiteX129" fmla="*/ 1187450 w 6705600"/>
              <a:gd name="connsiteY129" fmla="*/ 2152650 h 3740201"/>
              <a:gd name="connsiteX130" fmla="*/ 1168400 w 6705600"/>
              <a:gd name="connsiteY130" fmla="*/ 2165350 h 3740201"/>
              <a:gd name="connsiteX131" fmla="*/ 1143000 w 6705600"/>
              <a:gd name="connsiteY131" fmla="*/ 2184400 h 3740201"/>
              <a:gd name="connsiteX132" fmla="*/ 1111250 w 6705600"/>
              <a:gd name="connsiteY132" fmla="*/ 2190750 h 3740201"/>
              <a:gd name="connsiteX133" fmla="*/ 1041400 w 6705600"/>
              <a:gd name="connsiteY133" fmla="*/ 2197100 h 3740201"/>
              <a:gd name="connsiteX134" fmla="*/ 1035050 w 6705600"/>
              <a:gd name="connsiteY134" fmla="*/ 2286000 h 3740201"/>
              <a:gd name="connsiteX135" fmla="*/ 1066800 w 6705600"/>
              <a:gd name="connsiteY135" fmla="*/ 2292350 h 3740201"/>
              <a:gd name="connsiteX136" fmla="*/ 1073150 w 6705600"/>
              <a:gd name="connsiteY136" fmla="*/ 2317750 h 3740201"/>
              <a:gd name="connsiteX137" fmla="*/ 1003300 w 6705600"/>
              <a:gd name="connsiteY137" fmla="*/ 2349500 h 3740201"/>
              <a:gd name="connsiteX138" fmla="*/ 977900 w 6705600"/>
              <a:gd name="connsiteY138" fmla="*/ 2355850 h 3740201"/>
              <a:gd name="connsiteX139" fmla="*/ 952500 w 6705600"/>
              <a:gd name="connsiteY139" fmla="*/ 2393950 h 3740201"/>
              <a:gd name="connsiteX140" fmla="*/ 914400 w 6705600"/>
              <a:gd name="connsiteY140" fmla="*/ 2444750 h 3740201"/>
              <a:gd name="connsiteX141" fmla="*/ 914400 w 6705600"/>
              <a:gd name="connsiteY141" fmla="*/ 2552700 h 3740201"/>
              <a:gd name="connsiteX142" fmla="*/ 933450 w 6705600"/>
              <a:gd name="connsiteY142" fmla="*/ 2559050 h 3740201"/>
              <a:gd name="connsiteX143" fmla="*/ 920750 w 6705600"/>
              <a:gd name="connsiteY143" fmla="*/ 2654300 h 3740201"/>
              <a:gd name="connsiteX144" fmla="*/ 908050 w 6705600"/>
              <a:gd name="connsiteY144" fmla="*/ 2679700 h 3740201"/>
              <a:gd name="connsiteX145" fmla="*/ 863600 w 6705600"/>
              <a:gd name="connsiteY145" fmla="*/ 2781300 h 3740201"/>
              <a:gd name="connsiteX146" fmla="*/ 838200 w 6705600"/>
              <a:gd name="connsiteY146" fmla="*/ 2794000 h 3740201"/>
              <a:gd name="connsiteX147" fmla="*/ 793750 w 6705600"/>
              <a:gd name="connsiteY147" fmla="*/ 2838450 h 3740201"/>
              <a:gd name="connsiteX148" fmla="*/ 774700 w 6705600"/>
              <a:gd name="connsiteY148" fmla="*/ 2908300 h 3740201"/>
              <a:gd name="connsiteX149" fmla="*/ 749300 w 6705600"/>
              <a:gd name="connsiteY149" fmla="*/ 2946400 h 3740201"/>
              <a:gd name="connsiteX150" fmla="*/ 723900 w 6705600"/>
              <a:gd name="connsiteY150" fmla="*/ 3035300 h 3740201"/>
              <a:gd name="connsiteX151" fmla="*/ 717550 w 6705600"/>
              <a:gd name="connsiteY151" fmla="*/ 3060700 h 3740201"/>
              <a:gd name="connsiteX152" fmla="*/ 711200 w 6705600"/>
              <a:gd name="connsiteY152" fmla="*/ 3092450 h 3740201"/>
              <a:gd name="connsiteX153" fmla="*/ 692150 w 6705600"/>
              <a:gd name="connsiteY153" fmla="*/ 3117850 h 3740201"/>
              <a:gd name="connsiteX154" fmla="*/ 685800 w 6705600"/>
              <a:gd name="connsiteY154" fmla="*/ 3136900 h 3740201"/>
              <a:gd name="connsiteX155" fmla="*/ 647700 w 6705600"/>
              <a:gd name="connsiteY155" fmla="*/ 3206750 h 3740201"/>
              <a:gd name="connsiteX156" fmla="*/ 641350 w 6705600"/>
              <a:gd name="connsiteY156" fmla="*/ 3232150 h 3740201"/>
              <a:gd name="connsiteX157" fmla="*/ 596900 w 6705600"/>
              <a:gd name="connsiteY157" fmla="*/ 3263900 h 3740201"/>
              <a:gd name="connsiteX158" fmla="*/ 552450 w 6705600"/>
              <a:gd name="connsiteY158" fmla="*/ 3308350 h 3740201"/>
              <a:gd name="connsiteX159" fmla="*/ 527050 w 6705600"/>
              <a:gd name="connsiteY159" fmla="*/ 3327400 h 3740201"/>
              <a:gd name="connsiteX160" fmla="*/ 469900 w 6705600"/>
              <a:gd name="connsiteY160" fmla="*/ 3371850 h 3740201"/>
              <a:gd name="connsiteX161" fmla="*/ 431800 w 6705600"/>
              <a:gd name="connsiteY161" fmla="*/ 3416300 h 3740201"/>
              <a:gd name="connsiteX162" fmla="*/ 412750 w 6705600"/>
              <a:gd name="connsiteY162" fmla="*/ 3435350 h 3740201"/>
              <a:gd name="connsiteX163" fmla="*/ 381000 w 6705600"/>
              <a:gd name="connsiteY163" fmla="*/ 3441700 h 3740201"/>
              <a:gd name="connsiteX164" fmla="*/ 361950 w 6705600"/>
              <a:gd name="connsiteY164" fmla="*/ 3454400 h 3740201"/>
              <a:gd name="connsiteX165" fmla="*/ 254000 w 6705600"/>
              <a:gd name="connsiteY165" fmla="*/ 3467100 h 3740201"/>
              <a:gd name="connsiteX166" fmla="*/ 234950 w 6705600"/>
              <a:gd name="connsiteY166" fmla="*/ 3479800 h 3740201"/>
              <a:gd name="connsiteX167" fmla="*/ 209550 w 6705600"/>
              <a:gd name="connsiteY167" fmla="*/ 3492500 h 3740201"/>
              <a:gd name="connsiteX168" fmla="*/ 177800 w 6705600"/>
              <a:gd name="connsiteY168" fmla="*/ 3530600 h 3740201"/>
              <a:gd name="connsiteX169" fmla="*/ 114300 w 6705600"/>
              <a:gd name="connsiteY169" fmla="*/ 3600450 h 3740201"/>
              <a:gd name="connsiteX170" fmla="*/ 95250 w 6705600"/>
              <a:gd name="connsiteY170" fmla="*/ 3625850 h 3740201"/>
              <a:gd name="connsiteX171" fmla="*/ 57150 w 6705600"/>
              <a:gd name="connsiteY171" fmla="*/ 3638550 h 3740201"/>
              <a:gd name="connsiteX172" fmla="*/ 50800 w 6705600"/>
              <a:gd name="connsiteY172" fmla="*/ 3663950 h 3740201"/>
              <a:gd name="connsiteX173" fmla="*/ 31750 w 6705600"/>
              <a:gd name="connsiteY173" fmla="*/ 3714750 h 3740201"/>
              <a:gd name="connsiteX174" fmla="*/ 12700 w 6705600"/>
              <a:gd name="connsiteY174" fmla="*/ 3721100 h 3740201"/>
              <a:gd name="connsiteX175" fmla="*/ 0 w 6705600"/>
              <a:gd name="connsiteY175" fmla="*/ 3740150 h 3740201"/>
              <a:gd name="connsiteX0" fmla="*/ 6692900 w 6692900"/>
              <a:gd name="connsiteY0" fmla="*/ 0 h 3721100"/>
              <a:gd name="connsiteX1" fmla="*/ 6661150 w 6692900"/>
              <a:gd name="connsiteY1" fmla="*/ 12700 h 3721100"/>
              <a:gd name="connsiteX2" fmla="*/ 6616700 w 6692900"/>
              <a:gd name="connsiteY2" fmla="*/ 44450 h 3721100"/>
              <a:gd name="connsiteX3" fmla="*/ 6591300 w 6692900"/>
              <a:gd name="connsiteY3" fmla="*/ 57150 h 3721100"/>
              <a:gd name="connsiteX4" fmla="*/ 6546850 w 6692900"/>
              <a:gd name="connsiteY4" fmla="*/ 82550 h 3721100"/>
              <a:gd name="connsiteX5" fmla="*/ 6534150 w 6692900"/>
              <a:gd name="connsiteY5" fmla="*/ 101600 h 3721100"/>
              <a:gd name="connsiteX6" fmla="*/ 6502400 w 6692900"/>
              <a:gd name="connsiteY6" fmla="*/ 127000 h 3721100"/>
              <a:gd name="connsiteX7" fmla="*/ 6419850 w 6692900"/>
              <a:gd name="connsiteY7" fmla="*/ 171450 h 3721100"/>
              <a:gd name="connsiteX8" fmla="*/ 6369050 w 6692900"/>
              <a:gd name="connsiteY8" fmla="*/ 190500 h 3721100"/>
              <a:gd name="connsiteX9" fmla="*/ 6311900 w 6692900"/>
              <a:gd name="connsiteY9" fmla="*/ 228600 h 3721100"/>
              <a:gd name="connsiteX10" fmla="*/ 6286500 w 6692900"/>
              <a:gd name="connsiteY10" fmla="*/ 241300 h 3721100"/>
              <a:gd name="connsiteX11" fmla="*/ 6267450 w 6692900"/>
              <a:gd name="connsiteY11" fmla="*/ 260350 h 3721100"/>
              <a:gd name="connsiteX12" fmla="*/ 6242050 w 6692900"/>
              <a:gd name="connsiteY12" fmla="*/ 266700 h 3721100"/>
              <a:gd name="connsiteX13" fmla="*/ 6178550 w 6692900"/>
              <a:gd name="connsiteY13" fmla="*/ 292100 h 3721100"/>
              <a:gd name="connsiteX14" fmla="*/ 6165850 w 6692900"/>
              <a:gd name="connsiteY14" fmla="*/ 317500 h 3721100"/>
              <a:gd name="connsiteX15" fmla="*/ 6134100 w 6692900"/>
              <a:gd name="connsiteY15" fmla="*/ 361950 h 3721100"/>
              <a:gd name="connsiteX16" fmla="*/ 6121400 w 6692900"/>
              <a:gd name="connsiteY16" fmla="*/ 457200 h 3721100"/>
              <a:gd name="connsiteX17" fmla="*/ 6108700 w 6692900"/>
              <a:gd name="connsiteY17" fmla="*/ 514350 h 3721100"/>
              <a:gd name="connsiteX18" fmla="*/ 6096000 w 6692900"/>
              <a:gd name="connsiteY18" fmla="*/ 558800 h 3721100"/>
              <a:gd name="connsiteX19" fmla="*/ 6083300 w 6692900"/>
              <a:gd name="connsiteY19" fmla="*/ 660400 h 3721100"/>
              <a:gd name="connsiteX20" fmla="*/ 6070600 w 6692900"/>
              <a:gd name="connsiteY20" fmla="*/ 685800 h 3721100"/>
              <a:gd name="connsiteX21" fmla="*/ 6064250 w 6692900"/>
              <a:gd name="connsiteY21" fmla="*/ 704850 h 3721100"/>
              <a:gd name="connsiteX22" fmla="*/ 6007100 w 6692900"/>
              <a:gd name="connsiteY22" fmla="*/ 787400 h 3721100"/>
              <a:gd name="connsiteX23" fmla="*/ 5988050 w 6692900"/>
              <a:gd name="connsiteY23" fmla="*/ 819150 h 3721100"/>
              <a:gd name="connsiteX24" fmla="*/ 5981700 w 6692900"/>
              <a:gd name="connsiteY24" fmla="*/ 850900 h 3721100"/>
              <a:gd name="connsiteX25" fmla="*/ 5962650 w 6692900"/>
              <a:gd name="connsiteY25" fmla="*/ 876300 h 3721100"/>
              <a:gd name="connsiteX26" fmla="*/ 5918200 w 6692900"/>
              <a:gd name="connsiteY26" fmla="*/ 933450 h 3721100"/>
              <a:gd name="connsiteX27" fmla="*/ 5899150 w 6692900"/>
              <a:gd name="connsiteY27" fmla="*/ 946150 h 3721100"/>
              <a:gd name="connsiteX28" fmla="*/ 5867400 w 6692900"/>
              <a:gd name="connsiteY28" fmla="*/ 952500 h 3721100"/>
              <a:gd name="connsiteX29" fmla="*/ 5822950 w 6692900"/>
              <a:gd name="connsiteY29" fmla="*/ 977900 h 3721100"/>
              <a:gd name="connsiteX30" fmla="*/ 5797550 w 6692900"/>
              <a:gd name="connsiteY30" fmla="*/ 990600 h 3721100"/>
              <a:gd name="connsiteX31" fmla="*/ 5778500 w 6692900"/>
              <a:gd name="connsiteY31" fmla="*/ 1009650 h 3721100"/>
              <a:gd name="connsiteX32" fmla="*/ 5759450 w 6692900"/>
              <a:gd name="connsiteY32" fmla="*/ 1016000 h 3721100"/>
              <a:gd name="connsiteX33" fmla="*/ 5734050 w 6692900"/>
              <a:gd name="connsiteY33" fmla="*/ 1028700 h 3721100"/>
              <a:gd name="connsiteX34" fmla="*/ 5702300 w 6692900"/>
              <a:gd name="connsiteY34" fmla="*/ 1041400 h 3721100"/>
              <a:gd name="connsiteX35" fmla="*/ 5676900 w 6692900"/>
              <a:gd name="connsiteY35" fmla="*/ 1054100 h 3721100"/>
              <a:gd name="connsiteX36" fmla="*/ 5651500 w 6692900"/>
              <a:gd name="connsiteY36" fmla="*/ 1060450 h 3721100"/>
              <a:gd name="connsiteX37" fmla="*/ 5626100 w 6692900"/>
              <a:gd name="connsiteY37" fmla="*/ 1073150 h 3721100"/>
              <a:gd name="connsiteX38" fmla="*/ 5594350 w 6692900"/>
              <a:gd name="connsiteY38" fmla="*/ 1085850 h 3721100"/>
              <a:gd name="connsiteX39" fmla="*/ 5543550 w 6692900"/>
              <a:gd name="connsiteY39" fmla="*/ 1111250 h 3721100"/>
              <a:gd name="connsiteX40" fmla="*/ 5524500 w 6692900"/>
              <a:gd name="connsiteY40" fmla="*/ 1117600 h 3721100"/>
              <a:gd name="connsiteX41" fmla="*/ 5486400 w 6692900"/>
              <a:gd name="connsiteY41" fmla="*/ 1143000 h 3721100"/>
              <a:gd name="connsiteX42" fmla="*/ 5454650 w 6692900"/>
              <a:gd name="connsiteY42" fmla="*/ 1168400 h 3721100"/>
              <a:gd name="connsiteX43" fmla="*/ 5416550 w 6692900"/>
              <a:gd name="connsiteY43" fmla="*/ 1174750 h 3721100"/>
              <a:gd name="connsiteX44" fmla="*/ 5270500 w 6692900"/>
              <a:gd name="connsiteY44" fmla="*/ 1187450 h 3721100"/>
              <a:gd name="connsiteX45" fmla="*/ 5232400 w 6692900"/>
              <a:gd name="connsiteY45" fmla="*/ 1193800 h 3721100"/>
              <a:gd name="connsiteX46" fmla="*/ 5175250 w 6692900"/>
              <a:gd name="connsiteY46" fmla="*/ 1200150 h 3721100"/>
              <a:gd name="connsiteX47" fmla="*/ 5156200 w 6692900"/>
              <a:gd name="connsiteY47" fmla="*/ 1212850 h 3721100"/>
              <a:gd name="connsiteX48" fmla="*/ 5124450 w 6692900"/>
              <a:gd name="connsiteY48" fmla="*/ 1219200 h 3721100"/>
              <a:gd name="connsiteX49" fmla="*/ 5010150 w 6692900"/>
              <a:gd name="connsiteY49" fmla="*/ 1231900 h 3721100"/>
              <a:gd name="connsiteX50" fmla="*/ 4870450 w 6692900"/>
              <a:gd name="connsiteY50" fmla="*/ 1238250 h 3721100"/>
              <a:gd name="connsiteX51" fmla="*/ 4813300 w 6692900"/>
              <a:gd name="connsiteY51" fmla="*/ 1270000 h 3721100"/>
              <a:gd name="connsiteX52" fmla="*/ 4794250 w 6692900"/>
              <a:gd name="connsiteY52" fmla="*/ 1301750 h 3721100"/>
              <a:gd name="connsiteX53" fmla="*/ 4787900 w 6692900"/>
              <a:gd name="connsiteY53" fmla="*/ 1320800 h 3721100"/>
              <a:gd name="connsiteX54" fmla="*/ 4775200 w 6692900"/>
              <a:gd name="connsiteY54" fmla="*/ 1365250 h 3721100"/>
              <a:gd name="connsiteX55" fmla="*/ 4768850 w 6692900"/>
              <a:gd name="connsiteY55" fmla="*/ 1403350 h 3721100"/>
              <a:gd name="connsiteX56" fmla="*/ 4749800 w 6692900"/>
              <a:gd name="connsiteY56" fmla="*/ 1416050 h 3721100"/>
              <a:gd name="connsiteX57" fmla="*/ 4724400 w 6692900"/>
              <a:gd name="connsiteY57" fmla="*/ 1397000 h 3721100"/>
              <a:gd name="connsiteX58" fmla="*/ 4673600 w 6692900"/>
              <a:gd name="connsiteY58" fmla="*/ 1384300 h 3721100"/>
              <a:gd name="connsiteX59" fmla="*/ 4654550 w 6692900"/>
              <a:gd name="connsiteY59" fmla="*/ 1377950 h 3721100"/>
              <a:gd name="connsiteX60" fmla="*/ 4540250 w 6692900"/>
              <a:gd name="connsiteY60" fmla="*/ 1397000 h 3721100"/>
              <a:gd name="connsiteX61" fmla="*/ 4508500 w 6692900"/>
              <a:gd name="connsiteY61" fmla="*/ 1447800 h 3721100"/>
              <a:gd name="connsiteX62" fmla="*/ 4495800 w 6692900"/>
              <a:gd name="connsiteY62" fmla="*/ 1466850 h 3721100"/>
              <a:gd name="connsiteX63" fmla="*/ 4445000 w 6692900"/>
              <a:gd name="connsiteY63" fmla="*/ 1504950 h 3721100"/>
              <a:gd name="connsiteX64" fmla="*/ 4406900 w 6692900"/>
              <a:gd name="connsiteY64" fmla="*/ 1511300 h 3721100"/>
              <a:gd name="connsiteX65" fmla="*/ 4387850 w 6692900"/>
              <a:gd name="connsiteY65" fmla="*/ 1517650 h 3721100"/>
              <a:gd name="connsiteX66" fmla="*/ 4362450 w 6692900"/>
              <a:gd name="connsiteY66" fmla="*/ 1524000 h 3721100"/>
              <a:gd name="connsiteX67" fmla="*/ 4343400 w 6692900"/>
              <a:gd name="connsiteY67" fmla="*/ 1536700 h 3721100"/>
              <a:gd name="connsiteX68" fmla="*/ 4178300 w 6692900"/>
              <a:gd name="connsiteY68" fmla="*/ 1524000 h 3721100"/>
              <a:gd name="connsiteX69" fmla="*/ 4095750 w 6692900"/>
              <a:gd name="connsiteY69" fmla="*/ 1479550 h 3721100"/>
              <a:gd name="connsiteX70" fmla="*/ 4070350 w 6692900"/>
              <a:gd name="connsiteY70" fmla="*/ 1466850 h 3721100"/>
              <a:gd name="connsiteX71" fmla="*/ 4000500 w 6692900"/>
              <a:gd name="connsiteY71" fmla="*/ 1454150 h 3721100"/>
              <a:gd name="connsiteX72" fmla="*/ 3987800 w 6692900"/>
              <a:gd name="connsiteY72" fmla="*/ 1435100 h 3721100"/>
              <a:gd name="connsiteX73" fmla="*/ 3911600 w 6692900"/>
              <a:gd name="connsiteY73" fmla="*/ 1403350 h 3721100"/>
              <a:gd name="connsiteX74" fmla="*/ 3898900 w 6692900"/>
              <a:gd name="connsiteY74" fmla="*/ 1384300 h 3721100"/>
              <a:gd name="connsiteX75" fmla="*/ 3873500 w 6692900"/>
              <a:gd name="connsiteY75" fmla="*/ 1377950 h 3721100"/>
              <a:gd name="connsiteX76" fmla="*/ 3816350 w 6692900"/>
              <a:gd name="connsiteY76" fmla="*/ 1371600 h 3721100"/>
              <a:gd name="connsiteX77" fmla="*/ 3790950 w 6692900"/>
              <a:gd name="connsiteY77" fmla="*/ 1358900 h 3721100"/>
              <a:gd name="connsiteX78" fmla="*/ 3721100 w 6692900"/>
              <a:gd name="connsiteY78" fmla="*/ 1314450 h 3721100"/>
              <a:gd name="connsiteX79" fmla="*/ 3600450 w 6692900"/>
              <a:gd name="connsiteY79" fmla="*/ 1276350 h 3721100"/>
              <a:gd name="connsiteX80" fmla="*/ 3594100 w 6692900"/>
              <a:gd name="connsiteY80" fmla="*/ 1238250 h 3721100"/>
              <a:gd name="connsiteX81" fmla="*/ 3575050 w 6692900"/>
              <a:gd name="connsiteY81" fmla="*/ 1231900 h 3721100"/>
              <a:gd name="connsiteX82" fmla="*/ 3498850 w 6692900"/>
              <a:gd name="connsiteY82" fmla="*/ 1238250 h 3721100"/>
              <a:gd name="connsiteX83" fmla="*/ 3473450 w 6692900"/>
              <a:gd name="connsiteY83" fmla="*/ 1244600 h 3721100"/>
              <a:gd name="connsiteX84" fmla="*/ 3479800 w 6692900"/>
              <a:gd name="connsiteY84" fmla="*/ 1270000 h 3721100"/>
              <a:gd name="connsiteX85" fmla="*/ 3467100 w 6692900"/>
              <a:gd name="connsiteY85" fmla="*/ 1320800 h 3721100"/>
              <a:gd name="connsiteX86" fmla="*/ 3409950 w 6692900"/>
              <a:gd name="connsiteY86" fmla="*/ 1327150 h 3721100"/>
              <a:gd name="connsiteX87" fmla="*/ 3378200 w 6692900"/>
              <a:gd name="connsiteY87" fmla="*/ 1365250 h 3721100"/>
              <a:gd name="connsiteX88" fmla="*/ 3352800 w 6692900"/>
              <a:gd name="connsiteY88" fmla="*/ 1371600 h 3721100"/>
              <a:gd name="connsiteX89" fmla="*/ 3327400 w 6692900"/>
              <a:gd name="connsiteY89" fmla="*/ 1384300 h 3721100"/>
              <a:gd name="connsiteX90" fmla="*/ 3314700 w 6692900"/>
              <a:gd name="connsiteY90" fmla="*/ 1403350 h 3721100"/>
              <a:gd name="connsiteX91" fmla="*/ 3270250 w 6692900"/>
              <a:gd name="connsiteY91" fmla="*/ 1498600 h 3721100"/>
              <a:gd name="connsiteX92" fmla="*/ 3238500 w 6692900"/>
              <a:gd name="connsiteY92" fmla="*/ 1504950 h 3721100"/>
              <a:gd name="connsiteX93" fmla="*/ 3213100 w 6692900"/>
              <a:gd name="connsiteY93" fmla="*/ 1543050 h 3721100"/>
              <a:gd name="connsiteX94" fmla="*/ 3168650 w 6692900"/>
              <a:gd name="connsiteY94" fmla="*/ 1593850 h 3721100"/>
              <a:gd name="connsiteX95" fmla="*/ 3136900 w 6692900"/>
              <a:gd name="connsiteY95" fmla="*/ 1600200 h 3721100"/>
              <a:gd name="connsiteX96" fmla="*/ 3035300 w 6692900"/>
              <a:gd name="connsiteY96" fmla="*/ 1606550 h 3721100"/>
              <a:gd name="connsiteX97" fmla="*/ 2889250 w 6692900"/>
              <a:gd name="connsiteY97" fmla="*/ 1631950 h 3721100"/>
              <a:gd name="connsiteX98" fmla="*/ 2527300 w 6692900"/>
              <a:gd name="connsiteY98" fmla="*/ 1638300 h 3721100"/>
              <a:gd name="connsiteX99" fmla="*/ 2501900 w 6692900"/>
              <a:gd name="connsiteY99" fmla="*/ 1644650 h 3721100"/>
              <a:gd name="connsiteX100" fmla="*/ 2463800 w 6692900"/>
              <a:gd name="connsiteY100" fmla="*/ 1689100 h 3721100"/>
              <a:gd name="connsiteX101" fmla="*/ 2444750 w 6692900"/>
              <a:gd name="connsiteY101" fmla="*/ 1701800 h 3721100"/>
              <a:gd name="connsiteX102" fmla="*/ 2413000 w 6692900"/>
              <a:gd name="connsiteY102" fmla="*/ 1727200 h 3721100"/>
              <a:gd name="connsiteX103" fmla="*/ 2374900 w 6692900"/>
              <a:gd name="connsiteY103" fmla="*/ 1752600 h 3721100"/>
              <a:gd name="connsiteX104" fmla="*/ 2298700 w 6692900"/>
              <a:gd name="connsiteY104" fmla="*/ 1746250 h 3721100"/>
              <a:gd name="connsiteX105" fmla="*/ 2279650 w 6692900"/>
              <a:gd name="connsiteY105" fmla="*/ 1708150 h 3721100"/>
              <a:gd name="connsiteX106" fmla="*/ 2127250 w 6692900"/>
              <a:gd name="connsiteY106" fmla="*/ 1701800 h 3721100"/>
              <a:gd name="connsiteX107" fmla="*/ 1974850 w 6692900"/>
              <a:gd name="connsiteY107" fmla="*/ 1708150 h 3721100"/>
              <a:gd name="connsiteX108" fmla="*/ 1898650 w 6692900"/>
              <a:gd name="connsiteY108" fmla="*/ 1727200 h 3721100"/>
              <a:gd name="connsiteX109" fmla="*/ 1828800 w 6692900"/>
              <a:gd name="connsiteY109" fmla="*/ 1733550 h 3721100"/>
              <a:gd name="connsiteX110" fmla="*/ 1790700 w 6692900"/>
              <a:gd name="connsiteY110" fmla="*/ 1720850 h 3721100"/>
              <a:gd name="connsiteX111" fmla="*/ 1689100 w 6692900"/>
              <a:gd name="connsiteY111" fmla="*/ 1758950 h 3721100"/>
              <a:gd name="connsiteX112" fmla="*/ 1657350 w 6692900"/>
              <a:gd name="connsiteY112" fmla="*/ 1803400 h 3721100"/>
              <a:gd name="connsiteX113" fmla="*/ 1631950 w 6692900"/>
              <a:gd name="connsiteY113" fmla="*/ 1828800 h 3721100"/>
              <a:gd name="connsiteX114" fmla="*/ 1625600 w 6692900"/>
              <a:gd name="connsiteY114" fmla="*/ 1847850 h 3721100"/>
              <a:gd name="connsiteX115" fmla="*/ 1549400 w 6692900"/>
              <a:gd name="connsiteY115" fmla="*/ 1854200 h 3721100"/>
              <a:gd name="connsiteX116" fmla="*/ 1466850 w 6692900"/>
              <a:gd name="connsiteY116" fmla="*/ 1879600 h 3721100"/>
              <a:gd name="connsiteX117" fmla="*/ 1422400 w 6692900"/>
              <a:gd name="connsiteY117" fmla="*/ 1905000 h 3721100"/>
              <a:gd name="connsiteX118" fmla="*/ 1377950 w 6692900"/>
              <a:gd name="connsiteY118" fmla="*/ 1924050 h 3721100"/>
              <a:gd name="connsiteX119" fmla="*/ 1358900 w 6692900"/>
              <a:gd name="connsiteY119" fmla="*/ 1936750 h 3721100"/>
              <a:gd name="connsiteX120" fmla="*/ 1346200 w 6692900"/>
              <a:gd name="connsiteY120" fmla="*/ 1974850 h 3721100"/>
              <a:gd name="connsiteX121" fmla="*/ 1339850 w 6692900"/>
              <a:gd name="connsiteY121" fmla="*/ 2000250 h 3721100"/>
              <a:gd name="connsiteX122" fmla="*/ 1320800 w 6692900"/>
              <a:gd name="connsiteY122" fmla="*/ 2012950 h 3721100"/>
              <a:gd name="connsiteX123" fmla="*/ 1295400 w 6692900"/>
              <a:gd name="connsiteY123" fmla="*/ 2032000 h 3721100"/>
              <a:gd name="connsiteX124" fmla="*/ 1276350 w 6692900"/>
              <a:gd name="connsiteY124" fmla="*/ 2051050 h 3721100"/>
              <a:gd name="connsiteX125" fmla="*/ 1219200 w 6692900"/>
              <a:gd name="connsiteY125" fmla="*/ 2057400 h 3721100"/>
              <a:gd name="connsiteX126" fmla="*/ 1212850 w 6692900"/>
              <a:gd name="connsiteY126" fmla="*/ 2082800 h 3721100"/>
              <a:gd name="connsiteX127" fmla="*/ 1206500 w 6692900"/>
              <a:gd name="connsiteY127" fmla="*/ 2114550 h 3721100"/>
              <a:gd name="connsiteX128" fmla="*/ 1187450 w 6692900"/>
              <a:gd name="connsiteY128" fmla="*/ 2133600 h 3721100"/>
              <a:gd name="connsiteX129" fmla="*/ 1174750 w 6692900"/>
              <a:gd name="connsiteY129" fmla="*/ 2152650 h 3721100"/>
              <a:gd name="connsiteX130" fmla="*/ 1155700 w 6692900"/>
              <a:gd name="connsiteY130" fmla="*/ 2165350 h 3721100"/>
              <a:gd name="connsiteX131" fmla="*/ 1130300 w 6692900"/>
              <a:gd name="connsiteY131" fmla="*/ 2184400 h 3721100"/>
              <a:gd name="connsiteX132" fmla="*/ 1098550 w 6692900"/>
              <a:gd name="connsiteY132" fmla="*/ 2190750 h 3721100"/>
              <a:gd name="connsiteX133" fmla="*/ 1028700 w 6692900"/>
              <a:gd name="connsiteY133" fmla="*/ 2197100 h 3721100"/>
              <a:gd name="connsiteX134" fmla="*/ 1022350 w 6692900"/>
              <a:gd name="connsiteY134" fmla="*/ 2286000 h 3721100"/>
              <a:gd name="connsiteX135" fmla="*/ 1054100 w 6692900"/>
              <a:gd name="connsiteY135" fmla="*/ 2292350 h 3721100"/>
              <a:gd name="connsiteX136" fmla="*/ 1060450 w 6692900"/>
              <a:gd name="connsiteY136" fmla="*/ 2317750 h 3721100"/>
              <a:gd name="connsiteX137" fmla="*/ 990600 w 6692900"/>
              <a:gd name="connsiteY137" fmla="*/ 2349500 h 3721100"/>
              <a:gd name="connsiteX138" fmla="*/ 965200 w 6692900"/>
              <a:gd name="connsiteY138" fmla="*/ 2355850 h 3721100"/>
              <a:gd name="connsiteX139" fmla="*/ 939800 w 6692900"/>
              <a:gd name="connsiteY139" fmla="*/ 2393950 h 3721100"/>
              <a:gd name="connsiteX140" fmla="*/ 901700 w 6692900"/>
              <a:gd name="connsiteY140" fmla="*/ 2444750 h 3721100"/>
              <a:gd name="connsiteX141" fmla="*/ 901700 w 6692900"/>
              <a:gd name="connsiteY141" fmla="*/ 2552700 h 3721100"/>
              <a:gd name="connsiteX142" fmla="*/ 920750 w 6692900"/>
              <a:gd name="connsiteY142" fmla="*/ 2559050 h 3721100"/>
              <a:gd name="connsiteX143" fmla="*/ 908050 w 6692900"/>
              <a:gd name="connsiteY143" fmla="*/ 2654300 h 3721100"/>
              <a:gd name="connsiteX144" fmla="*/ 895350 w 6692900"/>
              <a:gd name="connsiteY144" fmla="*/ 2679700 h 3721100"/>
              <a:gd name="connsiteX145" fmla="*/ 850900 w 6692900"/>
              <a:gd name="connsiteY145" fmla="*/ 2781300 h 3721100"/>
              <a:gd name="connsiteX146" fmla="*/ 825500 w 6692900"/>
              <a:gd name="connsiteY146" fmla="*/ 2794000 h 3721100"/>
              <a:gd name="connsiteX147" fmla="*/ 781050 w 6692900"/>
              <a:gd name="connsiteY147" fmla="*/ 2838450 h 3721100"/>
              <a:gd name="connsiteX148" fmla="*/ 762000 w 6692900"/>
              <a:gd name="connsiteY148" fmla="*/ 2908300 h 3721100"/>
              <a:gd name="connsiteX149" fmla="*/ 736600 w 6692900"/>
              <a:gd name="connsiteY149" fmla="*/ 2946400 h 3721100"/>
              <a:gd name="connsiteX150" fmla="*/ 711200 w 6692900"/>
              <a:gd name="connsiteY150" fmla="*/ 3035300 h 3721100"/>
              <a:gd name="connsiteX151" fmla="*/ 704850 w 6692900"/>
              <a:gd name="connsiteY151" fmla="*/ 3060700 h 3721100"/>
              <a:gd name="connsiteX152" fmla="*/ 698500 w 6692900"/>
              <a:gd name="connsiteY152" fmla="*/ 3092450 h 3721100"/>
              <a:gd name="connsiteX153" fmla="*/ 679450 w 6692900"/>
              <a:gd name="connsiteY153" fmla="*/ 3117850 h 3721100"/>
              <a:gd name="connsiteX154" fmla="*/ 673100 w 6692900"/>
              <a:gd name="connsiteY154" fmla="*/ 3136900 h 3721100"/>
              <a:gd name="connsiteX155" fmla="*/ 635000 w 6692900"/>
              <a:gd name="connsiteY155" fmla="*/ 3206750 h 3721100"/>
              <a:gd name="connsiteX156" fmla="*/ 628650 w 6692900"/>
              <a:gd name="connsiteY156" fmla="*/ 3232150 h 3721100"/>
              <a:gd name="connsiteX157" fmla="*/ 584200 w 6692900"/>
              <a:gd name="connsiteY157" fmla="*/ 3263900 h 3721100"/>
              <a:gd name="connsiteX158" fmla="*/ 539750 w 6692900"/>
              <a:gd name="connsiteY158" fmla="*/ 3308350 h 3721100"/>
              <a:gd name="connsiteX159" fmla="*/ 514350 w 6692900"/>
              <a:gd name="connsiteY159" fmla="*/ 3327400 h 3721100"/>
              <a:gd name="connsiteX160" fmla="*/ 457200 w 6692900"/>
              <a:gd name="connsiteY160" fmla="*/ 3371850 h 3721100"/>
              <a:gd name="connsiteX161" fmla="*/ 419100 w 6692900"/>
              <a:gd name="connsiteY161" fmla="*/ 3416300 h 3721100"/>
              <a:gd name="connsiteX162" fmla="*/ 400050 w 6692900"/>
              <a:gd name="connsiteY162" fmla="*/ 3435350 h 3721100"/>
              <a:gd name="connsiteX163" fmla="*/ 368300 w 6692900"/>
              <a:gd name="connsiteY163" fmla="*/ 3441700 h 3721100"/>
              <a:gd name="connsiteX164" fmla="*/ 349250 w 6692900"/>
              <a:gd name="connsiteY164" fmla="*/ 3454400 h 3721100"/>
              <a:gd name="connsiteX165" fmla="*/ 241300 w 6692900"/>
              <a:gd name="connsiteY165" fmla="*/ 3467100 h 3721100"/>
              <a:gd name="connsiteX166" fmla="*/ 222250 w 6692900"/>
              <a:gd name="connsiteY166" fmla="*/ 3479800 h 3721100"/>
              <a:gd name="connsiteX167" fmla="*/ 196850 w 6692900"/>
              <a:gd name="connsiteY167" fmla="*/ 3492500 h 3721100"/>
              <a:gd name="connsiteX168" fmla="*/ 165100 w 6692900"/>
              <a:gd name="connsiteY168" fmla="*/ 3530600 h 3721100"/>
              <a:gd name="connsiteX169" fmla="*/ 101600 w 6692900"/>
              <a:gd name="connsiteY169" fmla="*/ 3600450 h 3721100"/>
              <a:gd name="connsiteX170" fmla="*/ 82550 w 6692900"/>
              <a:gd name="connsiteY170" fmla="*/ 3625850 h 3721100"/>
              <a:gd name="connsiteX171" fmla="*/ 44450 w 6692900"/>
              <a:gd name="connsiteY171" fmla="*/ 3638550 h 3721100"/>
              <a:gd name="connsiteX172" fmla="*/ 38100 w 6692900"/>
              <a:gd name="connsiteY172" fmla="*/ 3663950 h 3721100"/>
              <a:gd name="connsiteX173" fmla="*/ 19050 w 6692900"/>
              <a:gd name="connsiteY173" fmla="*/ 3714750 h 3721100"/>
              <a:gd name="connsiteX174" fmla="*/ 0 w 6692900"/>
              <a:gd name="connsiteY174" fmla="*/ 3721100 h 3721100"/>
              <a:gd name="connsiteX0" fmla="*/ 6673850 w 6673850"/>
              <a:gd name="connsiteY0" fmla="*/ 0 h 3714750"/>
              <a:gd name="connsiteX1" fmla="*/ 6642100 w 6673850"/>
              <a:gd name="connsiteY1" fmla="*/ 12700 h 3714750"/>
              <a:gd name="connsiteX2" fmla="*/ 6597650 w 6673850"/>
              <a:gd name="connsiteY2" fmla="*/ 44450 h 3714750"/>
              <a:gd name="connsiteX3" fmla="*/ 6572250 w 6673850"/>
              <a:gd name="connsiteY3" fmla="*/ 57150 h 3714750"/>
              <a:gd name="connsiteX4" fmla="*/ 6527800 w 6673850"/>
              <a:gd name="connsiteY4" fmla="*/ 82550 h 3714750"/>
              <a:gd name="connsiteX5" fmla="*/ 6515100 w 6673850"/>
              <a:gd name="connsiteY5" fmla="*/ 101600 h 3714750"/>
              <a:gd name="connsiteX6" fmla="*/ 6483350 w 6673850"/>
              <a:gd name="connsiteY6" fmla="*/ 127000 h 3714750"/>
              <a:gd name="connsiteX7" fmla="*/ 6400800 w 6673850"/>
              <a:gd name="connsiteY7" fmla="*/ 171450 h 3714750"/>
              <a:gd name="connsiteX8" fmla="*/ 6350000 w 6673850"/>
              <a:gd name="connsiteY8" fmla="*/ 190500 h 3714750"/>
              <a:gd name="connsiteX9" fmla="*/ 6292850 w 6673850"/>
              <a:gd name="connsiteY9" fmla="*/ 228600 h 3714750"/>
              <a:gd name="connsiteX10" fmla="*/ 6267450 w 6673850"/>
              <a:gd name="connsiteY10" fmla="*/ 241300 h 3714750"/>
              <a:gd name="connsiteX11" fmla="*/ 6248400 w 6673850"/>
              <a:gd name="connsiteY11" fmla="*/ 260350 h 3714750"/>
              <a:gd name="connsiteX12" fmla="*/ 6223000 w 6673850"/>
              <a:gd name="connsiteY12" fmla="*/ 266700 h 3714750"/>
              <a:gd name="connsiteX13" fmla="*/ 6159500 w 6673850"/>
              <a:gd name="connsiteY13" fmla="*/ 292100 h 3714750"/>
              <a:gd name="connsiteX14" fmla="*/ 6146800 w 6673850"/>
              <a:gd name="connsiteY14" fmla="*/ 317500 h 3714750"/>
              <a:gd name="connsiteX15" fmla="*/ 6115050 w 6673850"/>
              <a:gd name="connsiteY15" fmla="*/ 361950 h 3714750"/>
              <a:gd name="connsiteX16" fmla="*/ 6102350 w 6673850"/>
              <a:gd name="connsiteY16" fmla="*/ 457200 h 3714750"/>
              <a:gd name="connsiteX17" fmla="*/ 6089650 w 6673850"/>
              <a:gd name="connsiteY17" fmla="*/ 514350 h 3714750"/>
              <a:gd name="connsiteX18" fmla="*/ 6076950 w 6673850"/>
              <a:gd name="connsiteY18" fmla="*/ 558800 h 3714750"/>
              <a:gd name="connsiteX19" fmla="*/ 6064250 w 6673850"/>
              <a:gd name="connsiteY19" fmla="*/ 660400 h 3714750"/>
              <a:gd name="connsiteX20" fmla="*/ 6051550 w 6673850"/>
              <a:gd name="connsiteY20" fmla="*/ 685800 h 3714750"/>
              <a:gd name="connsiteX21" fmla="*/ 6045200 w 6673850"/>
              <a:gd name="connsiteY21" fmla="*/ 704850 h 3714750"/>
              <a:gd name="connsiteX22" fmla="*/ 5988050 w 6673850"/>
              <a:gd name="connsiteY22" fmla="*/ 787400 h 3714750"/>
              <a:gd name="connsiteX23" fmla="*/ 5969000 w 6673850"/>
              <a:gd name="connsiteY23" fmla="*/ 819150 h 3714750"/>
              <a:gd name="connsiteX24" fmla="*/ 5962650 w 6673850"/>
              <a:gd name="connsiteY24" fmla="*/ 850900 h 3714750"/>
              <a:gd name="connsiteX25" fmla="*/ 5943600 w 6673850"/>
              <a:gd name="connsiteY25" fmla="*/ 876300 h 3714750"/>
              <a:gd name="connsiteX26" fmla="*/ 5899150 w 6673850"/>
              <a:gd name="connsiteY26" fmla="*/ 933450 h 3714750"/>
              <a:gd name="connsiteX27" fmla="*/ 5880100 w 6673850"/>
              <a:gd name="connsiteY27" fmla="*/ 946150 h 3714750"/>
              <a:gd name="connsiteX28" fmla="*/ 5848350 w 6673850"/>
              <a:gd name="connsiteY28" fmla="*/ 952500 h 3714750"/>
              <a:gd name="connsiteX29" fmla="*/ 5803900 w 6673850"/>
              <a:gd name="connsiteY29" fmla="*/ 977900 h 3714750"/>
              <a:gd name="connsiteX30" fmla="*/ 5778500 w 6673850"/>
              <a:gd name="connsiteY30" fmla="*/ 990600 h 3714750"/>
              <a:gd name="connsiteX31" fmla="*/ 5759450 w 6673850"/>
              <a:gd name="connsiteY31" fmla="*/ 1009650 h 3714750"/>
              <a:gd name="connsiteX32" fmla="*/ 5740400 w 6673850"/>
              <a:gd name="connsiteY32" fmla="*/ 1016000 h 3714750"/>
              <a:gd name="connsiteX33" fmla="*/ 5715000 w 6673850"/>
              <a:gd name="connsiteY33" fmla="*/ 1028700 h 3714750"/>
              <a:gd name="connsiteX34" fmla="*/ 5683250 w 6673850"/>
              <a:gd name="connsiteY34" fmla="*/ 1041400 h 3714750"/>
              <a:gd name="connsiteX35" fmla="*/ 5657850 w 6673850"/>
              <a:gd name="connsiteY35" fmla="*/ 1054100 h 3714750"/>
              <a:gd name="connsiteX36" fmla="*/ 5632450 w 6673850"/>
              <a:gd name="connsiteY36" fmla="*/ 1060450 h 3714750"/>
              <a:gd name="connsiteX37" fmla="*/ 5607050 w 6673850"/>
              <a:gd name="connsiteY37" fmla="*/ 1073150 h 3714750"/>
              <a:gd name="connsiteX38" fmla="*/ 5575300 w 6673850"/>
              <a:gd name="connsiteY38" fmla="*/ 1085850 h 3714750"/>
              <a:gd name="connsiteX39" fmla="*/ 5524500 w 6673850"/>
              <a:gd name="connsiteY39" fmla="*/ 1111250 h 3714750"/>
              <a:gd name="connsiteX40" fmla="*/ 5505450 w 6673850"/>
              <a:gd name="connsiteY40" fmla="*/ 1117600 h 3714750"/>
              <a:gd name="connsiteX41" fmla="*/ 5467350 w 6673850"/>
              <a:gd name="connsiteY41" fmla="*/ 1143000 h 3714750"/>
              <a:gd name="connsiteX42" fmla="*/ 5435600 w 6673850"/>
              <a:gd name="connsiteY42" fmla="*/ 1168400 h 3714750"/>
              <a:gd name="connsiteX43" fmla="*/ 5397500 w 6673850"/>
              <a:gd name="connsiteY43" fmla="*/ 1174750 h 3714750"/>
              <a:gd name="connsiteX44" fmla="*/ 5251450 w 6673850"/>
              <a:gd name="connsiteY44" fmla="*/ 1187450 h 3714750"/>
              <a:gd name="connsiteX45" fmla="*/ 5213350 w 6673850"/>
              <a:gd name="connsiteY45" fmla="*/ 1193800 h 3714750"/>
              <a:gd name="connsiteX46" fmla="*/ 5156200 w 6673850"/>
              <a:gd name="connsiteY46" fmla="*/ 1200150 h 3714750"/>
              <a:gd name="connsiteX47" fmla="*/ 5137150 w 6673850"/>
              <a:gd name="connsiteY47" fmla="*/ 1212850 h 3714750"/>
              <a:gd name="connsiteX48" fmla="*/ 5105400 w 6673850"/>
              <a:gd name="connsiteY48" fmla="*/ 1219200 h 3714750"/>
              <a:gd name="connsiteX49" fmla="*/ 4991100 w 6673850"/>
              <a:gd name="connsiteY49" fmla="*/ 1231900 h 3714750"/>
              <a:gd name="connsiteX50" fmla="*/ 4851400 w 6673850"/>
              <a:gd name="connsiteY50" fmla="*/ 1238250 h 3714750"/>
              <a:gd name="connsiteX51" fmla="*/ 4794250 w 6673850"/>
              <a:gd name="connsiteY51" fmla="*/ 1270000 h 3714750"/>
              <a:gd name="connsiteX52" fmla="*/ 4775200 w 6673850"/>
              <a:gd name="connsiteY52" fmla="*/ 1301750 h 3714750"/>
              <a:gd name="connsiteX53" fmla="*/ 4768850 w 6673850"/>
              <a:gd name="connsiteY53" fmla="*/ 1320800 h 3714750"/>
              <a:gd name="connsiteX54" fmla="*/ 4756150 w 6673850"/>
              <a:gd name="connsiteY54" fmla="*/ 1365250 h 3714750"/>
              <a:gd name="connsiteX55" fmla="*/ 4749800 w 6673850"/>
              <a:gd name="connsiteY55" fmla="*/ 1403350 h 3714750"/>
              <a:gd name="connsiteX56" fmla="*/ 4730750 w 6673850"/>
              <a:gd name="connsiteY56" fmla="*/ 1416050 h 3714750"/>
              <a:gd name="connsiteX57" fmla="*/ 4705350 w 6673850"/>
              <a:gd name="connsiteY57" fmla="*/ 1397000 h 3714750"/>
              <a:gd name="connsiteX58" fmla="*/ 4654550 w 6673850"/>
              <a:gd name="connsiteY58" fmla="*/ 1384300 h 3714750"/>
              <a:gd name="connsiteX59" fmla="*/ 4635500 w 6673850"/>
              <a:gd name="connsiteY59" fmla="*/ 1377950 h 3714750"/>
              <a:gd name="connsiteX60" fmla="*/ 4521200 w 6673850"/>
              <a:gd name="connsiteY60" fmla="*/ 1397000 h 3714750"/>
              <a:gd name="connsiteX61" fmla="*/ 4489450 w 6673850"/>
              <a:gd name="connsiteY61" fmla="*/ 1447800 h 3714750"/>
              <a:gd name="connsiteX62" fmla="*/ 4476750 w 6673850"/>
              <a:gd name="connsiteY62" fmla="*/ 1466850 h 3714750"/>
              <a:gd name="connsiteX63" fmla="*/ 4425950 w 6673850"/>
              <a:gd name="connsiteY63" fmla="*/ 1504950 h 3714750"/>
              <a:gd name="connsiteX64" fmla="*/ 4387850 w 6673850"/>
              <a:gd name="connsiteY64" fmla="*/ 1511300 h 3714750"/>
              <a:gd name="connsiteX65" fmla="*/ 4368800 w 6673850"/>
              <a:gd name="connsiteY65" fmla="*/ 1517650 h 3714750"/>
              <a:gd name="connsiteX66" fmla="*/ 4343400 w 6673850"/>
              <a:gd name="connsiteY66" fmla="*/ 1524000 h 3714750"/>
              <a:gd name="connsiteX67" fmla="*/ 4324350 w 6673850"/>
              <a:gd name="connsiteY67" fmla="*/ 1536700 h 3714750"/>
              <a:gd name="connsiteX68" fmla="*/ 4159250 w 6673850"/>
              <a:gd name="connsiteY68" fmla="*/ 1524000 h 3714750"/>
              <a:gd name="connsiteX69" fmla="*/ 4076700 w 6673850"/>
              <a:gd name="connsiteY69" fmla="*/ 1479550 h 3714750"/>
              <a:gd name="connsiteX70" fmla="*/ 4051300 w 6673850"/>
              <a:gd name="connsiteY70" fmla="*/ 1466850 h 3714750"/>
              <a:gd name="connsiteX71" fmla="*/ 3981450 w 6673850"/>
              <a:gd name="connsiteY71" fmla="*/ 1454150 h 3714750"/>
              <a:gd name="connsiteX72" fmla="*/ 3968750 w 6673850"/>
              <a:gd name="connsiteY72" fmla="*/ 1435100 h 3714750"/>
              <a:gd name="connsiteX73" fmla="*/ 3892550 w 6673850"/>
              <a:gd name="connsiteY73" fmla="*/ 1403350 h 3714750"/>
              <a:gd name="connsiteX74" fmla="*/ 3879850 w 6673850"/>
              <a:gd name="connsiteY74" fmla="*/ 1384300 h 3714750"/>
              <a:gd name="connsiteX75" fmla="*/ 3854450 w 6673850"/>
              <a:gd name="connsiteY75" fmla="*/ 1377950 h 3714750"/>
              <a:gd name="connsiteX76" fmla="*/ 3797300 w 6673850"/>
              <a:gd name="connsiteY76" fmla="*/ 1371600 h 3714750"/>
              <a:gd name="connsiteX77" fmla="*/ 3771900 w 6673850"/>
              <a:gd name="connsiteY77" fmla="*/ 1358900 h 3714750"/>
              <a:gd name="connsiteX78" fmla="*/ 3702050 w 6673850"/>
              <a:gd name="connsiteY78" fmla="*/ 1314450 h 3714750"/>
              <a:gd name="connsiteX79" fmla="*/ 3581400 w 6673850"/>
              <a:gd name="connsiteY79" fmla="*/ 1276350 h 3714750"/>
              <a:gd name="connsiteX80" fmla="*/ 3575050 w 6673850"/>
              <a:gd name="connsiteY80" fmla="*/ 1238250 h 3714750"/>
              <a:gd name="connsiteX81" fmla="*/ 3556000 w 6673850"/>
              <a:gd name="connsiteY81" fmla="*/ 1231900 h 3714750"/>
              <a:gd name="connsiteX82" fmla="*/ 3479800 w 6673850"/>
              <a:gd name="connsiteY82" fmla="*/ 1238250 h 3714750"/>
              <a:gd name="connsiteX83" fmla="*/ 3454400 w 6673850"/>
              <a:gd name="connsiteY83" fmla="*/ 1244600 h 3714750"/>
              <a:gd name="connsiteX84" fmla="*/ 3460750 w 6673850"/>
              <a:gd name="connsiteY84" fmla="*/ 1270000 h 3714750"/>
              <a:gd name="connsiteX85" fmla="*/ 3448050 w 6673850"/>
              <a:gd name="connsiteY85" fmla="*/ 1320800 h 3714750"/>
              <a:gd name="connsiteX86" fmla="*/ 3390900 w 6673850"/>
              <a:gd name="connsiteY86" fmla="*/ 1327150 h 3714750"/>
              <a:gd name="connsiteX87" fmla="*/ 3359150 w 6673850"/>
              <a:gd name="connsiteY87" fmla="*/ 1365250 h 3714750"/>
              <a:gd name="connsiteX88" fmla="*/ 3333750 w 6673850"/>
              <a:gd name="connsiteY88" fmla="*/ 1371600 h 3714750"/>
              <a:gd name="connsiteX89" fmla="*/ 3308350 w 6673850"/>
              <a:gd name="connsiteY89" fmla="*/ 1384300 h 3714750"/>
              <a:gd name="connsiteX90" fmla="*/ 3295650 w 6673850"/>
              <a:gd name="connsiteY90" fmla="*/ 1403350 h 3714750"/>
              <a:gd name="connsiteX91" fmla="*/ 3251200 w 6673850"/>
              <a:gd name="connsiteY91" fmla="*/ 1498600 h 3714750"/>
              <a:gd name="connsiteX92" fmla="*/ 3219450 w 6673850"/>
              <a:gd name="connsiteY92" fmla="*/ 1504950 h 3714750"/>
              <a:gd name="connsiteX93" fmla="*/ 3194050 w 6673850"/>
              <a:gd name="connsiteY93" fmla="*/ 1543050 h 3714750"/>
              <a:gd name="connsiteX94" fmla="*/ 3149600 w 6673850"/>
              <a:gd name="connsiteY94" fmla="*/ 1593850 h 3714750"/>
              <a:gd name="connsiteX95" fmla="*/ 3117850 w 6673850"/>
              <a:gd name="connsiteY95" fmla="*/ 1600200 h 3714750"/>
              <a:gd name="connsiteX96" fmla="*/ 3016250 w 6673850"/>
              <a:gd name="connsiteY96" fmla="*/ 1606550 h 3714750"/>
              <a:gd name="connsiteX97" fmla="*/ 2870200 w 6673850"/>
              <a:gd name="connsiteY97" fmla="*/ 1631950 h 3714750"/>
              <a:gd name="connsiteX98" fmla="*/ 2508250 w 6673850"/>
              <a:gd name="connsiteY98" fmla="*/ 1638300 h 3714750"/>
              <a:gd name="connsiteX99" fmla="*/ 2482850 w 6673850"/>
              <a:gd name="connsiteY99" fmla="*/ 1644650 h 3714750"/>
              <a:gd name="connsiteX100" fmla="*/ 2444750 w 6673850"/>
              <a:gd name="connsiteY100" fmla="*/ 1689100 h 3714750"/>
              <a:gd name="connsiteX101" fmla="*/ 2425700 w 6673850"/>
              <a:gd name="connsiteY101" fmla="*/ 1701800 h 3714750"/>
              <a:gd name="connsiteX102" fmla="*/ 2393950 w 6673850"/>
              <a:gd name="connsiteY102" fmla="*/ 1727200 h 3714750"/>
              <a:gd name="connsiteX103" fmla="*/ 2355850 w 6673850"/>
              <a:gd name="connsiteY103" fmla="*/ 1752600 h 3714750"/>
              <a:gd name="connsiteX104" fmla="*/ 2279650 w 6673850"/>
              <a:gd name="connsiteY104" fmla="*/ 1746250 h 3714750"/>
              <a:gd name="connsiteX105" fmla="*/ 2260600 w 6673850"/>
              <a:gd name="connsiteY105" fmla="*/ 1708150 h 3714750"/>
              <a:gd name="connsiteX106" fmla="*/ 2108200 w 6673850"/>
              <a:gd name="connsiteY106" fmla="*/ 1701800 h 3714750"/>
              <a:gd name="connsiteX107" fmla="*/ 1955800 w 6673850"/>
              <a:gd name="connsiteY107" fmla="*/ 1708150 h 3714750"/>
              <a:gd name="connsiteX108" fmla="*/ 1879600 w 6673850"/>
              <a:gd name="connsiteY108" fmla="*/ 1727200 h 3714750"/>
              <a:gd name="connsiteX109" fmla="*/ 1809750 w 6673850"/>
              <a:gd name="connsiteY109" fmla="*/ 1733550 h 3714750"/>
              <a:gd name="connsiteX110" fmla="*/ 1771650 w 6673850"/>
              <a:gd name="connsiteY110" fmla="*/ 1720850 h 3714750"/>
              <a:gd name="connsiteX111" fmla="*/ 1670050 w 6673850"/>
              <a:gd name="connsiteY111" fmla="*/ 1758950 h 3714750"/>
              <a:gd name="connsiteX112" fmla="*/ 1638300 w 6673850"/>
              <a:gd name="connsiteY112" fmla="*/ 1803400 h 3714750"/>
              <a:gd name="connsiteX113" fmla="*/ 1612900 w 6673850"/>
              <a:gd name="connsiteY113" fmla="*/ 1828800 h 3714750"/>
              <a:gd name="connsiteX114" fmla="*/ 1606550 w 6673850"/>
              <a:gd name="connsiteY114" fmla="*/ 1847850 h 3714750"/>
              <a:gd name="connsiteX115" fmla="*/ 1530350 w 6673850"/>
              <a:gd name="connsiteY115" fmla="*/ 1854200 h 3714750"/>
              <a:gd name="connsiteX116" fmla="*/ 1447800 w 6673850"/>
              <a:gd name="connsiteY116" fmla="*/ 1879600 h 3714750"/>
              <a:gd name="connsiteX117" fmla="*/ 1403350 w 6673850"/>
              <a:gd name="connsiteY117" fmla="*/ 1905000 h 3714750"/>
              <a:gd name="connsiteX118" fmla="*/ 1358900 w 6673850"/>
              <a:gd name="connsiteY118" fmla="*/ 1924050 h 3714750"/>
              <a:gd name="connsiteX119" fmla="*/ 1339850 w 6673850"/>
              <a:gd name="connsiteY119" fmla="*/ 1936750 h 3714750"/>
              <a:gd name="connsiteX120" fmla="*/ 1327150 w 6673850"/>
              <a:gd name="connsiteY120" fmla="*/ 1974850 h 3714750"/>
              <a:gd name="connsiteX121" fmla="*/ 1320800 w 6673850"/>
              <a:gd name="connsiteY121" fmla="*/ 2000250 h 3714750"/>
              <a:gd name="connsiteX122" fmla="*/ 1301750 w 6673850"/>
              <a:gd name="connsiteY122" fmla="*/ 2012950 h 3714750"/>
              <a:gd name="connsiteX123" fmla="*/ 1276350 w 6673850"/>
              <a:gd name="connsiteY123" fmla="*/ 2032000 h 3714750"/>
              <a:gd name="connsiteX124" fmla="*/ 1257300 w 6673850"/>
              <a:gd name="connsiteY124" fmla="*/ 2051050 h 3714750"/>
              <a:gd name="connsiteX125" fmla="*/ 1200150 w 6673850"/>
              <a:gd name="connsiteY125" fmla="*/ 2057400 h 3714750"/>
              <a:gd name="connsiteX126" fmla="*/ 1193800 w 6673850"/>
              <a:gd name="connsiteY126" fmla="*/ 2082800 h 3714750"/>
              <a:gd name="connsiteX127" fmla="*/ 1187450 w 6673850"/>
              <a:gd name="connsiteY127" fmla="*/ 2114550 h 3714750"/>
              <a:gd name="connsiteX128" fmla="*/ 1168400 w 6673850"/>
              <a:gd name="connsiteY128" fmla="*/ 2133600 h 3714750"/>
              <a:gd name="connsiteX129" fmla="*/ 1155700 w 6673850"/>
              <a:gd name="connsiteY129" fmla="*/ 2152650 h 3714750"/>
              <a:gd name="connsiteX130" fmla="*/ 1136650 w 6673850"/>
              <a:gd name="connsiteY130" fmla="*/ 2165350 h 3714750"/>
              <a:gd name="connsiteX131" fmla="*/ 1111250 w 6673850"/>
              <a:gd name="connsiteY131" fmla="*/ 2184400 h 3714750"/>
              <a:gd name="connsiteX132" fmla="*/ 1079500 w 6673850"/>
              <a:gd name="connsiteY132" fmla="*/ 2190750 h 3714750"/>
              <a:gd name="connsiteX133" fmla="*/ 1009650 w 6673850"/>
              <a:gd name="connsiteY133" fmla="*/ 2197100 h 3714750"/>
              <a:gd name="connsiteX134" fmla="*/ 1003300 w 6673850"/>
              <a:gd name="connsiteY134" fmla="*/ 2286000 h 3714750"/>
              <a:gd name="connsiteX135" fmla="*/ 1035050 w 6673850"/>
              <a:gd name="connsiteY135" fmla="*/ 2292350 h 3714750"/>
              <a:gd name="connsiteX136" fmla="*/ 1041400 w 6673850"/>
              <a:gd name="connsiteY136" fmla="*/ 2317750 h 3714750"/>
              <a:gd name="connsiteX137" fmla="*/ 971550 w 6673850"/>
              <a:gd name="connsiteY137" fmla="*/ 2349500 h 3714750"/>
              <a:gd name="connsiteX138" fmla="*/ 946150 w 6673850"/>
              <a:gd name="connsiteY138" fmla="*/ 2355850 h 3714750"/>
              <a:gd name="connsiteX139" fmla="*/ 920750 w 6673850"/>
              <a:gd name="connsiteY139" fmla="*/ 2393950 h 3714750"/>
              <a:gd name="connsiteX140" fmla="*/ 882650 w 6673850"/>
              <a:gd name="connsiteY140" fmla="*/ 2444750 h 3714750"/>
              <a:gd name="connsiteX141" fmla="*/ 882650 w 6673850"/>
              <a:gd name="connsiteY141" fmla="*/ 2552700 h 3714750"/>
              <a:gd name="connsiteX142" fmla="*/ 901700 w 6673850"/>
              <a:gd name="connsiteY142" fmla="*/ 2559050 h 3714750"/>
              <a:gd name="connsiteX143" fmla="*/ 889000 w 6673850"/>
              <a:gd name="connsiteY143" fmla="*/ 2654300 h 3714750"/>
              <a:gd name="connsiteX144" fmla="*/ 876300 w 6673850"/>
              <a:gd name="connsiteY144" fmla="*/ 2679700 h 3714750"/>
              <a:gd name="connsiteX145" fmla="*/ 831850 w 6673850"/>
              <a:gd name="connsiteY145" fmla="*/ 2781300 h 3714750"/>
              <a:gd name="connsiteX146" fmla="*/ 806450 w 6673850"/>
              <a:gd name="connsiteY146" fmla="*/ 2794000 h 3714750"/>
              <a:gd name="connsiteX147" fmla="*/ 762000 w 6673850"/>
              <a:gd name="connsiteY147" fmla="*/ 2838450 h 3714750"/>
              <a:gd name="connsiteX148" fmla="*/ 742950 w 6673850"/>
              <a:gd name="connsiteY148" fmla="*/ 2908300 h 3714750"/>
              <a:gd name="connsiteX149" fmla="*/ 717550 w 6673850"/>
              <a:gd name="connsiteY149" fmla="*/ 2946400 h 3714750"/>
              <a:gd name="connsiteX150" fmla="*/ 692150 w 6673850"/>
              <a:gd name="connsiteY150" fmla="*/ 3035300 h 3714750"/>
              <a:gd name="connsiteX151" fmla="*/ 685800 w 6673850"/>
              <a:gd name="connsiteY151" fmla="*/ 3060700 h 3714750"/>
              <a:gd name="connsiteX152" fmla="*/ 679450 w 6673850"/>
              <a:gd name="connsiteY152" fmla="*/ 3092450 h 3714750"/>
              <a:gd name="connsiteX153" fmla="*/ 660400 w 6673850"/>
              <a:gd name="connsiteY153" fmla="*/ 3117850 h 3714750"/>
              <a:gd name="connsiteX154" fmla="*/ 654050 w 6673850"/>
              <a:gd name="connsiteY154" fmla="*/ 3136900 h 3714750"/>
              <a:gd name="connsiteX155" fmla="*/ 615950 w 6673850"/>
              <a:gd name="connsiteY155" fmla="*/ 3206750 h 3714750"/>
              <a:gd name="connsiteX156" fmla="*/ 609600 w 6673850"/>
              <a:gd name="connsiteY156" fmla="*/ 3232150 h 3714750"/>
              <a:gd name="connsiteX157" fmla="*/ 565150 w 6673850"/>
              <a:gd name="connsiteY157" fmla="*/ 3263900 h 3714750"/>
              <a:gd name="connsiteX158" fmla="*/ 520700 w 6673850"/>
              <a:gd name="connsiteY158" fmla="*/ 3308350 h 3714750"/>
              <a:gd name="connsiteX159" fmla="*/ 495300 w 6673850"/>
              <a:gd name="connsiteY159" fmla="*/ 3327400 h 3714750"/>
              <a:gd name="connsiteX160" fmla="*/ 438150 w 6673850"/>
              <a:gd name="connsiteY160" fmla="*/ 3371850 h 3714750"/>
              <a:gd name="connsiteX161" fmla="*/ 400050 w 6673850"/>
              <a:gd name="connsiteY161" fmla="*/ 3416300 h 3714750"/>
              <a:gd name="connsiteX162" fmla="*/ 381000 w 6673850"/>
              <a:gd name="connsiteY162" fmla="*/ 3435350 h 3714750"/>
              <a:gd name="connsiteX163" fmla="*/ 349250 w 6673850"/>
              <a:gd name="connsiteY163" fmla="*/ 3441700 h 3714750"/>
              <a:gd name="connsiteX164" fmla="*/ 330200 w 6673850"/>
              <a:gd name="connsiteY164" fmla="*/ 3454400 h 3714750"/>
              <a:gd name="connsiteX165" fmla="*/ 222250 w 6673850"/>
              <a:gd name="connsiteY165" fmla="*/ 3467100 h 3714750"/>
              <a:gd name="connsiteX166" fmla="*/ 203200 w 6673850"/>
              <a:gd name="connsiteY166" fmla="*/ 3479800 h 3714750"/>
              <a:gd name="connsiteX167" fmla="*/ 177800 w 6673850"/>
              <a:gd name="connsiteY167" fmla="*/ 3492500 h 3714750"/>
              <a:gd name="connsiteX168" fmla="*/ 146050 w 6673850"/>
              <a:gd name="connsiteY168" fmla="*/ 3530600 h 3714750"/>
              <a:gd name="connsiteX169" fmla="*/ 82550 w 6673850"/>
              <a:gd name="connsiteY169" fmla="*/ 3600450 h 3714750"/>
              <a:gd name="connsiteX170" fmla="*/ 63500 w 6673850"/>
              <a:gd name="connsiteY170" fmla="*/ 3625850 h 3714750"/>
              <a:gd name="connsiteX171" fmla="*/ 25400 w 6673850"/>
              <a:gd name="connsiteY171" fmla="*/ 3638550 h 3714750"/>
              <a:gd name="connsiteX172" fmla="*/ 19050 w 6673850"/>
              <a:gd name="connsiteY172" fmla="*/ 3663950 h 3714750"/>
              <a:gd name="connsiteX173" fmla="*/ 0 w 6673850"/>
              <a:gd name="connsiteY173" fmla="*/ 3714750 h 3714750"/>
              <a:gd name="connsiteX0" fmla="*/ 6654800 w 6654800"/>
              <a:gd name="connsiteY0" fmla="*/ 0 h 3663950"/>
              <a:gd name="connsiteX1" fmla="*/ 6623050 w 6654800"/>
              <a:gd name="connsiteY1" fmla="*/ 12700 h 3663950"/>
              <a:gd name="connsiteX2" fmla="*/ 6578600 w 6654800"/>
              <a:gd name="connsiteY2" fmla="*/ 44450 h 3663950"/>
              <a:gd name="connsiteX3" fmla="*/ 6553200 w 6654800"/>
              <a:gd name="connsiteY3" fmla="*/ 57150 h 3663950"/>
              <a:gd name="connsiteX4" fmla="*/ 6508750 w 6654800"/>
              <a:gd name="connsiteY4" fmla="*/ 82550 h 3663950"/>
              <a:gd name="connsiteX5" fmla="*/ 6496050 w 6654800"/>
              <a:gd name="connsiteY5" fmla="*/ 101600 h 3663950"/>
              <a:gd name="connsiteX6" fmla="*/ 6464300 w 6654800"/>
              <a:gd name="connsiteY6" fmla="*/ 127000 h 3663950"/>
              <a:gd name="connsiteX7" fmla="*/ 6381750 w 6654800"/>
              <a:gd name="connsiteY7" fmla="*/ 171450 h 3663950"/>
              <a:gd name="connsiteX8" fmla="*/ 6330950 w 6654800"/>
              <a:gd name="connsiteY8" fmla="*/ 190500 h 3663950"/>
              <a:gd name="connsiteX9" fmla="*/ 6273800 w 6654800"/>
              <a:gd name="connsiteY9" fmla="*/ 228600 h 3663950"/>
              <a:gd name="connsiteX10" fmla="*/ 6248400 w 6654800"/>
              <a:gd name="connsiteY10" fmla="*/ 241300 h 3663950"/>
              <a:gd name="connsiteX11" fmla="*/ 6229350 w 6654800"/>
              <a:gd name="connsiteY11" fmla="*/ 260350 h 3663950"/>
              <a:gd name="connsiteX12" fmla="*/ 6203950 w 6654800"/>
              <a:gd name="connsiteY12" fmla="*/ 266700 h 3663950"/>
              <a:gd name="connsiteX13" fmla="*/ 6140450 w 6654800"/>
              <a:gd name="connsiteY13" fmla="*/ 292100 h 3663950"/>
              <a:gd name="connsiteX14" fmla="*/ 6127750 w 6654800"/>
              <a:gd name="connsiteY14" fmla="*/ 317500 h 3663950"/>
              <a:gd name="connsiteX15" fmla="*/ 6096000 w 6654800"/>
              <a:gd name="connsiteY15" fmla="*/ 361950 h 3663950"/>
              <a:gd name="connsiteX16" fmla="*/ 6083300 w 6654800"/>
              <a:gd name="connsiteY16" fmla="*/ 457200 h 3663950"/>
              <a:gd name="connsiteX17" fmla="*/ 6070600 w 6654800"/>
              <a:gd name="connsiteY17" fmla="*/ 514350 h 3663950"/>
              <a:gd name="connsiteX18" fmla="*/ 6057900 w 6654800"/>
              <a:gd name="connsiteY18" fmla="*/ 558800 h 3663950"/>
              <a:gd name="connsiteX19" fmla="*/ 6045200 w 6654800"/>
              <a:gd name="connsiteY19" fmla="*/ 660400 h 3663950"/>
              <a:gd name="connsiteX20" fmla="*/ 6032500 w 6654800"/>
              <a:gd name="connsiteY20" fmla="*/ 685800 h 3663950"/>
              <a:gd name="connsiteX21" fmla="*/ 6026150 w 6654800"/>
              <a:gd name="connsiteY21" fmla="*/ 704850 h 3663950"/>
              <a:gd name="connsiteX22" fmla="*/ 5969000 w 6654800"/>
              <a:gd name="connsiteY22" fmla="*/ 787400 h 3663950"/>
              <a:gd name="connsiteX23" fmla="*/ 5949950 w 6654800"/>
              <a:gd name="connsiteY23" fmla="*/ 819150 h 3663950"/>
              <a:gd name="connsiteX24" fmla="*/ 5943600 w 6654800"/>
              <a:gd name="connsiteY24" fmla="*/ 850900 h 3663950"/>
              <a:gd name="connsiteX25" fmla="*/ 5924550 w 6654800"/>
              <a:gd name="connsiteY25" fmla="*/ 876300 h 3663950"/>
              <a:gd name="connsiteX26" fmla="*/ 5880100 w 6654800"/>
              <a:gd name="connsiteY26" fmla="*/ 933450 h 3663950"/>
              <a:gd name="connsiteX27" fmla="*/ 5861050 w 6654800"/>
              <a:gd name="connsiteY27" fmla="*/ 946150 h 3663950"/>
              <a:gd name="connsiteX28" fmla="*/ 5829300 w 6654800"/>
              <a:gd name="connsiteY28" fmla="*/ 952500 h 3663950"/>
              <a:gd name="connsiteX29" fmla="*/ 5784850 w 6654800"/>
              <a:gd name="connsiteY29" fmla="*/ 977900 h 3663950"/>
              <a:gd name="connsiteX30" fmla="*/ 5759450 w 6654800"/>
              <a:gd name="connsiteY30" fmla="*/ 990600 h 3663950"/>
              <a:gd name="connsiteX31" fmla="*/ 5740400 w 6654800"/>
              <a:gd name="connsiteY31" fmla="*/ 1009650 h 3663950"/>
              <a:gd name="connsiteX32" fmla="*/ 5721350 w 6654800"/>
              <a:gd name="connsiteY32" fmla="*/ 1016000 h 3663950"/>
              <a:gd name="connsiteX33" fmla="*/ 5695950 w 6654800"/>
              <a:gd name="connsiteY33" fmla="*/ 1028700 h 3663950"/>
              <a:gd name="connsiteX34" fmla="*/ 5664200 w 6654800"/>
              <a:gd name="connsiteY34" fmla="*/ 1041400 h 3663950"/>
              <a:gd name="connsiteX35" fmla="*/ 5638800 w 6654800"/>
              <a:gd name="connsiteY35" fmla="*/ 1054100 h 3663950"/>
              <a:gd name="connsiteX36" fmla="*/ 5613400 w 6654800"/>
              <a:gd name="connsiteY36" fmla="*/ 1060450 h 3663950"/>
              <a:gd name="connsiteX37" fmla="*/ 5588000 w 6654800"/>
              <a:gd name="connsiteY37" fmla="*/ 1073150 h 3663950"/>
              <a:gd name="connsiteX38" fmla="*/ 5556250 w 6654800"/>
              <a:gd name="connsiteY38" fmla="*/ 1085850 h 3663950"/>
              <a:gd name="connsiteX39" fmla="*/ 5505450 w 6654800"/>
              <a:gd name="connsiteY39" fmla="*/ 1111250 h 3663950"/>
              <a:gd name="connsiteX40" fmla="*/ 5486400 w 6654800"/>
              <a:gd name="connsiteY40" fmla="*/ 1117600 h 3663950"/>
              <a:gd name="connsiteX41" fmla="*/ 5448300 w 6654800"/>
              <a:gd name="connsiteY41" fmla="*/ 1143000 h 3663950"/>
              <a:gd name="connsiteX42" fmla="*/ 5416550 w 6654800"/>
              <a:gd name="connsiteY42" fmla="*/ 1168400 h 3663950"/>
              <a:gd name="connsiteX43" fmla="*/ 5378450 w 6654800"/>
              <a:gd name="connsiteY43" fmla="*/ 1174750 h 3663950"/>
              <a:gd name="connsiteX44" fmla="*/ 5232400 w 6654800"/>
              <a:gd name="connsiteY44" fmla="*/ 1187450 h 3663950"/>
              <a:gd name="connsiteX45" fmla="*/ 5194300 w 6654800"/>
              <a:gd name="connsiteY45" fmla="*/ 1193800 h 3663950"/>
              <a:gd name="connsiteX46" fmla="*/ 5137150 w 6654800"/>
              <a:gd name="connsiteY46" fmla="*/ 1200150 h 3663950"/>
              <a:gd name="connsiteX47" fmla="*/ 5118100 w 6654800"/>
              <a:gd name="connsiteY47" fmla="*/ 1212850 h 3663950"/>
              <a:gd name="connsiteX48" fmla="*/ 5086350 w 6654800"/>
              <a:gd name="connsiteY48" fmla="*/ 1219200 h 3663950"/>
              <a:gd name="connsiteX49" fmla="*/ 4972050 w 6654800"/>
              <a:gd name="connsiteY49" fmla="*/ 1231900 h 3663950"/>
              <a:gd name="connsiteX50" fmla="*/ 4832350 w 6654800"/>
              <a:gd name="connsiteY50" fmla="*/ 1238250 h 3663950"/>
              <a:gd name="connsiteX51" fmla="*/ 4775200 w 6654800"/>
              <a:gd name="connsiteY51" fmla="*/ 1270000 h 3663950"/>
              <a:gd name="connsiteX52" fmla="*/ 4756150 w 6654800"/>
              <a:gd name="connsiteY52" fmla="*/ 1301750 h 3663950"/>
              <a:gd name="connsiteX53" fmla="*/ 4749800 w 6654800"/>
              <a:gd name="connsiteY53" fmla="*/ 1320800 h 3663950"/>
              <a:gd name="connsiteX54" fmla="*/ 4737100 w 6654800"/>
              <a:gd name="connsiteY54" fmla="*/ 1365250 h 3663950"/>
              <a:gd name="connsiteX55" fmla="*/ 4730750 w 6654800"/>
              <a:gd name="connsiteY55" fmla="*/ 1403350 h 3663950"/>
              <a:gd name="connsiteX56" fmla="*/ 4711700 w 6654800"/>
              <a:gd name="connsiteY56" fmla="*/ 1416050 h 3663950"/>
              <a:gd name="connsiteX57" fmla="*/ 4686300 w 6654800"/>
              <a:gd name="connsiteY57" fmla="*/ 1397000 h 3663950"/>
              <a:gd name="connsiteX58" fmla="*/ 4635500 w 6654800"/>
              <a:gd name="connsiteY58" fmla="*/ 1384300 h 3663950"/>
              <a:gd name="connsiteX59" fmla="*/ 4616450 w 6654800"/>
              <a:gd name="connsiteY59" fmla="*/ 1377950 h 3663950"/>
              <a:gd name="connsiteX60" fmla="*/ 4502150 w 6654800"/>
              <a:gd name="connsiteY60" fmla="*/ 1397000 h 3663950"/>
              <a:gd name="connsiteX61" fmla="*/ 4470400 w 6654800"/>
              <a:gd name="connsiteY61" fmla="*/ 1447800 h 3663950"/>
              <a:gd name="connsiteX62" fmla="*/ 4457700 w 6654800"/>
              <a:gd name="connsiteY62" fmla="*/ 1466850 h 3663950"/>
              <a:gd name="connsiteX63" fmla="*/ 4406900 w 6654800"/>
              <a:gd name="connsiteY63" fmla="*/ 1504950 h 3663950"/>
              <a:gd name="connsiteX64" fmla="*/ 4368800 w 6654800"/>
              <a:gd name="connsiteY64" fmla="*/ 1511300 h 3663950"/>
              <a:gd name="connsiteX65" fmla="*/ 4349750 w 6654800"/>
              <a:gd name="connsiteY65" fmla="*/ 1517650 h 3663950"/>
              <a:gd name="connsiteX66" fmla="*/ 4324350 w 6654800"/>
              <a:gd name="connsiteY66" fmla="*/ 1524000 h 3663950"/>
              <a:gd name="connsiteX67" fmla="*/ 4305300 w 6654800"/>
              <a:gd name="connsiteY67" fmla="*/ 1536700 h 3663950"/>
              <a:gd name="connsiteX68" fmla="*/ 4140200 w 6654800"/>
              <a:gd name="connsiteY68" fmla="*/ 1524000 h 3663950"/>
              <a:gd name="connsiteX69" fmla="*/ 4057650 w 6654800"/>
              <a:gd name="connsiteY69" fmla="*/ 1479550 h 3663950"/>
              <a:gd name="connsiteX70" fmla="*/ 4032250 w 6654800"/>
              <a:gd name="connsiteY70" fmla="*/ 1466850 h 3663950"/>
              <a:gd name="connsiteX71" fmla="*/ 3962400 w 6654800"/>
              <a:gd name="connsiteY71" fmla="*/ 1454150 h 3663950"/>
              <a:gd name="connsiteX72" fmla="*/ 3949700 w 6654800"/>
              <a:gd name="connsiteY72" fmla="*/ 1435100 h 3663950"/>
              <a:gd name="connsiteX73" fmla="*/ 3873500 w 6654800"/>
              <a:gd name="connsiteY73" fmla="*/ 1403350 h 3663950"/>
              <a:gd name="connsiteX74" fmla="*/ 3860800 w 6654800"/>
              <a:gd name="connsiteY74" fmla="*/ 1384300 h 3663950"/>
              <a:gd name="connsiteX75" fmla="*/ 3835400 w 6654800"/>
              <a:gd name="connsiteY75" fmla="*/ 1377950 h 3663950"/>
              <a:gd name="connsiteX76" fmla="*/ 3778250 w 6654800"/>
              <a:gd name="connsiteY76" fmla="*/ 1371600 h 3663950"/>
              <a:gd name="connsiteX77" fmla="*/ 3752850 w 6654800"/>
              <a:gd name="connsiteY77" fmla="*/ 1358900 h 3663950"/>
              <a:gd name="connsiteX78" fmla="*/ 3683000 w 6654800"/>
              <a:gd name="connsiteY78" fmla="*/ 1314450 h 3663950"/>
              <a:gd name="connsiteX79" fmla="*/ 3562350 w 6654800"/>
              <a:gd name="connsiteY79" fmla="*/ 1276350 h 3663950"/>
              <a:gd name="connsiteX80" fmla="*/ 3556000 w 6654800"/>
              <a:gd name="connsiteY80" fmla="*/ 1238250 h 3663950"/>
              <a:gd name="connsiteX81" fmla="*/ 3536950 w 6654800"/>
              <a:gd name="connsiteY81" fmla="*/ 1231900 h 3663950"/>
              <a:gd name="connsiteX82" fmla="*/ 3460750 w 6654800"/>
              <a:gd name="connsiteY82" fmla="*/ 1238250 h 3663950"/>
              <a:gd name="connsiteX83" fmla="*/ 3435350 w 6654800"/>
              <a:gd name="connsiteY83" fmla="*/ 1244600 h 3663950"/>
              <a:gd name="connsiteX84" fmla="*/ 3441700 w 6654800"/>
              <a:gd name="connsiteY84" fmla="*/ 1270000 h 3663950"/>
              <a:gd name="connsiteX85" fmla="*/ 3429000 w 6654800"/>
              <a:gd name="connsiteY85" fmla="*/ 1320800 h 3663950"/>
              <a:gd name="connsiteX86" fmla="*/ 3371850 w 6654800"/>
              <a:gd name="connsiteY86" fmla="*/ 1327150 h 3663950"/>
              <a:gd name="connsiteX87" fmla="*/ 3340100 w 6654800"/>
              <a:gd name="connsiteY87" fmla="*/ 1365250 h 3663950"/>
              <a:gd name="connsiteX88" fmla="*/ 3314700 w 6654800"/>
              <a:gd name="connsiteY88" fmla="*/ 1371600 h 3663950"/>
              <a:gd name="connsiteX89" fmla="*/ 3289300 w 6654800"/>
              <a:gd name="connsiteY89" fmla="*/ 1384300 h 3663950"/>
              <a:gd name="connsiteX90" fmla="*/ 3276600 w 6654800"/>
              <a:gd name="connsiteY90" fmla="*/ 1403350 h 3663950"/>
              <a:gd name="connsiteX91" fmla="*/ 3232150 w 6654800"/>
              <a:gd name="connsiteY91" fmla="*/ 1498600 h 3663950"/>
              <a:gd name="connsiteX92" fmla="*/ 3200400 w 6654800"/>
              <a:gd name="connsiteY92" fmla="*/ 1504950 h 3663950"/>
              <a:gd name="connsiteX93" fmla="*/ 3175000 w 6654800"/>
              <a:gd name="connsiteY93" fmla="*/ 1543050 h 3663950"/>
              <a:gd name="connsiteX94" fmla="*/ 3130550 w 6654800"/>
              <a:gd name="connsiteY94" fmla="*/ 1593850 h 3663950"/>
              <a:gd name="connsiteX95" fmla="*/ 3098800 w 6654800"/>
              <a:gd name="connsiteY95" fmla="*/ 1600200 h 3663950"/>
              <a:gd name="connsiteX96" fmla="*/ 2997200 w 6654800"/>
              <a:gd name="connsiteY96" fmla="*/ 1606550 h 3663950"/>
              <a:gd name="connsiteX97" fmla="*/ 2851150 w 6654800"/>
              <a:gd name="connsiteY97" fmla="*/ 1631950 h 3663950"/>
              <a:gd name="connsiteX98" fmla="*/ 2489200 w 6654800"/>
              <a:gd name="connsiteY98" fmla="*/ 1638300 h 3663950"/>
              <a:gd name="connsiteX99" fmla="*/ 2463800 w 6654800"/>
              <a:gd name="connsiteY99" fmla="*/ 1644650 h 3663950"/>
              <a:gd name="connsiteX100" fmla="*/ 2425700 w 6654800"/>
              <a:gd name="connsiteY100" fmla="*/ 1689100 h 3663950"/>
              <a:gd name="connsiteX101" fmla="*/ 2406650 w 6654800"/>
              <a:gd name="connsiteY101" fmla="*/ 1701800 h 3663950"/>
              <a:gd name="connsiteX102" fmla="*/ 2374900 w 6654800"/>
              <a:gd name="connsiteY102" fmla="*/ 1727200 h 3663950"/>
              <a:gd name="connsiteX103" fmla="*/ 2336800 w 6654800"/>
              <a:gd name="connsiteY103" fmla="*/ 1752600 h 3663950"/>
              <a:gd name="connsiteX104" fmla="*/ 2260600 w 6654800"/>
              <a:gd name="connsiteY104" fmla="*/ 1746250 h 3663950"/>
              <a:gd name="connsiteX105" fmla="*/ 2241550 w 6654800"/>
              <a:gd name="connsiteY105" fmla="*/ 1708150 h 3663950"/>
              <a:gd name="connsiteX106" fmla="*/ 2089150 w 6654800"/>
              <a:gd name="connsiteY106" fmla="*/ 1701800 h 3663950"/>
              <a:gd name="connsiteX107" fmla="*/ 1936750 w 6654800"/>
              <a:gd name="connsiteY107" fmla="*/ 1708150 h 3663950"/>
              <a:gd name="connsiteX108" fmla="*/ 1860550 w 6654800"/>
              <a:gd name="connsiteY108" fmla="*/ 1727200 h 3663950"/>
              <a:gd name="connsiteX109" fmla="*/ 1790700 w 6654800"/>
              <a:gd name="connsiteY109" fmla="*/ 1733550 h 3663950"/>
              <a:gd name="connsiteX110" fmla="*/ 1752600 w 6654800"/>
              <a:gd name="connsiteY110" fmla="*/ 1720850 h 3663950"/>
              <a:gd name="connsiteX111" fmla="*/ 1651000 w 6654800"/>
              <a:gd name="connsiteY111" fmla="*/ 1758950 h 3663950"/>
              <a:gd name="connsiteX112" fmla="*/ 1619250 w 6654800"/>
              <a:gd name="connsiteY112" fmla="*/ 1803400 h 3663950"/>
              <a:gd name="connsiteX113" fmla="*/ 1593850 w 6654800"/>
              <a:gd name="connsiteY113" fmla="*/ 1828800 h 3663950"/>
              <a:gd name="connsiteX114" fmla="*/ 1587500 w 6654800"/>
              <a:gd name="connsiteY114" fmla="*/ 1847850 h 3663950"/>
              <a:gd name="connsiteX115" fmla="*/ 1511300 w 6654800"/>
              <a:gd name="connsiteY115" fmla="*/ 1854200 h 3663950"/>
              <a:gd name="connsiteX116" fmla="*/ 1428750 w 6654800"/>
              <a:gd name="connsiteY116" fmla="*/ 1879600 h 3663950"/>
              <a:gd name="connsiteX117" fmla="*/ 1384300 w 6654800"/>
              <a:gd name="connsiteY117" fmla="*/ 1905000 h 3663950"/>
              <a:gd name="connsiteX118" fmla="*/ 1339850 w 6654800"/>
              <a:gd name="connsiteY118" fmla="*/ 1924050 h 3663950"/>
              <a:gd name="connsiteX119" fmla="*/ 1320800 w 6654800"/>
              <a:gd name="connsiteY119" fmla="*/ 1936750 h 3663950"/>
              <a:gd name="connsiteX120" fmla="*/ 1308100 w 6654800"/>
              <a:gd name="connsiteY120" fmla="*/ 1974850 h 3663950"/>
              <a:gd name="connsiteX121" fmla="*/ 1301750 w 6654800"/>
              <a:gd name="connsiteY121" fmla="*/ 2000250 h 3663950"/>
              <a:gd name="connsiteX122" fmla="*/ 1282700 w 6654800"/>
              <a:gd name="connsiteY122" fmla="*/ 2012950 h 3663950"/>
              <a:gd name="connsiteX123" fmla="*/ 1257300 w 6654800"/>
              <a:gd name="connsiteY123" fmla="*/ 2032000 h 3663950"/>
              <a:gd name="connsiteX124" fmla="*/ 1238250 w 6654800"/>
              <a:gd name="connsiteY124" fmla="*/ 2051050 h 3663950"/>
              <a:gd name="connsiteX125" fmla="*/ 1181100 w 6654800"/>
              <a:gd name="connsiteY125" fmla="*/ 2057400 h 3663950"/>
              <a:gd name="connsiteX126" fmla="*/ 1174750 w 6654800"/>
              <a:gd name="connsiteY126" fmla="*/ 2082800 h 3663950"/>
              <a:gd name="connsiteX127" fmla="*/ 1168400 w 6654800"/>
              <a:gd name="connsiteY127" fmla="*/ 2114550 h 3663950"/>
              <a:gd name="connsiteX128" fmla="*/ 1149350 w 6654800"/>
              <a:gd name="connsiteY128" fmla="*/ 2133600 h 3663950"/>
              <a:gd name="connsiteX129" fmla="*/ 1136650 w 6654800"/>
              <a:gd name="connsiteY129" fmla="*/ 2152650 h 3663950"/>
              <a:gd name="connsiteX130" fmla="*/ 1117600 w 6654800"/>
              <a:gd name="connsiteY130" fmla="*/ 2165350 h 3663950"/>
              <a:gd name="connsiteX131" fmla="*/ 1092200 w 6654800"/>
              <a:gd name="connsiteY131" fmla="*/ 2184400 h 3663950"/>
              <a:gd name="connsiteX132" fmla="*/ 1060450 w 6654800"/>
              <a:gd name="connsiteY132" fmla="*/ 2190750 h 3663950"/>
              <a:gd name="connsiteX133" fmla="*/ 990600 w 6654800"/>
              <a:gd name="connsiteY133" fmla="*/ 2197100 h 3663950"/>
              <a:gd name="connsiteX134" fmla="*/ 984250 w 6654800"/>
              <a:gd name="connsiteY134" fmla="*/ 2286000 h 3663950"/>
              <a:gd name="connsiteX135" fmla="*/ 1016000 w 6654800"/>
              <a:gd name="connsiteY135" fmla="*/ 2292350 h 3663950"/>
              <a:gd name="connsiteX136" fmla="*/ 1022350 w 6654800"/>
              <a:gd name="connsiteY136" fmla="*/ 2317750 h 3663950"/>
              <a:gd name="connsiteX137" fmla="*/ 952500 w 6654800"/>
              <a:gd name="connsiteY137" fmla="*/ 2349500 h 3663950"/>
              <a:gd name="connsiteX138" fmla="*/ 927100 w 6654800"/>
              <a:gd name="connsiteY138" fmla="*/ 2355850 h 3663950"/>
              <a:gd name="connsiteX139" fmla="*/ 901700 w 6654800"/>
              <a:gd name="connsiteY139" fmla="*/ 2393950 h 3663950"/>
              <a:gd name="connsiteX140" fmla="*/ 863600 w 6654800"/>
              <a:gd name="connsiteY140" fmla="*/ 2444750 h 3663950"/>
              <a:gd name="connsiteX141" fmla="*/ 863600 w 6654800"/>
              <a:gd name="connsiteY141" fmla="*/ 2552700 h 3663950"/>
              <a:gd name="connsiteX142" fmla="*/ 882650 w 6654800"/>
              <a:gd name="connsiteY142" fmla="*/ 2559050 h 3663950"/>
              <a:gd name="connsiteX143" fmla="*/ 869950 w 6654800"/>
              <a:gd name="connsiteY143" fmla="*/ 2654300 h 3663950"/>
              <a:gd name="connsiteX144" fmla="*/ 857250 w 6654800"/>
              <a:gd name="connsiteY144" fmla="*/ 2679700 h 3663950"/>
              <a:gd name="connsiteX145" fmla="*/ 812800 w 6654800"/>
              <a:gd name="connsiteY145" fmla="*/ 2781300 h 3663950"/>
              <a:gd name="connsiteX146" fmla="*/ 787400 w 6654800"/>
              <a:gd name="connsiteY146" fmla="*/ 2794000 h 3663950"/>
              <a:gd name="connsiteX147" fmla="*/ 742950 w 6654800"/>
              <a:gd name="connsiteY147" fmla="*/ 2838450 h 3663950"/>
              <a:gd name="connsiteX148" fmla="*/ 723900 w 6654800"/>
              <a:gd name="connsiteY148" fmla="*/ 2908300 h 3663950"/>
              <a:gd name="connsiteX149" fmla="*/ 698500 w 6654800"/>
              <a:gd name="connsiteY149" fmla="*/ 2946400 h 3663950"/>
              <a:gd name="connsiteX150" fmla="*/ 673100 w 6654800"/>
              <a:gd name="connsiteY150" fmla="*/ 3035300 h 3663950"/>
              <a:gd name="connsiteX151" fmla="*/ 666750 w 6654800"/>
              <a:gd name="connsiteY151" fmla="*/ 3060700 h 3663950"/>
              <a:gd name="connsiteX152" fmla="*/ 660400 w 6654800"/>
              <a:gd name="connsiteY152" fmla="*/ 3092450 h 3663950"/>
              <a:gd name="connsiteX153" fmla="*/ 641350 w 6654800"/>
              <a:gd name="connsiteY153" fmla="*/ 3117850 h 3663950"/>
              <a:gd name="connsiteX154" fmla="*/ 635000 w 6654800"/>
              <a:gd name="connsiteY154" fmla="*/ 3136900 h 3663950"/>
              <a:gd name="connsiteX155" fmla="*/ 596900 w 6654800"/>
              <a:gd name="connsiteY155" fmla="*/ 3206750 h 3663950"/>
              <a:gd name="connsiteX156" fmla="*/ 590550 w 6654800"/>
              <a:gd name="connsiteY156" fmla="*/ 3232150 h 3663950"/>
              <a:gd name="connsiteX157" fmla="*/ 546100 w 6654800"/>
              <a:gd name="connsiteY157" fmla="*/ 3263900 h 3663950"/>
              <a:gd name="connsiteX158" fmla="*/ 501650 w 6654800"/>
              <a:gd name="connsiteY158" fmla="*/ 3308350 h 3663950"/>
              <a:gd name="connsiteX159" fmla="*/ 476250 w 6654800"/>
              <a:gd name="connsiteY159" fmla="*/ 3327400 h 3663950"/>
              <a:gd name="connsiteX160" fmla="*/ 419100 w 6654800"/>
              <a:gd name="connsiteY160" fmla="*/ 3371850 h 3663950"/>
              <a:gd name="connsiteX161" fmla="*/ 381000 w 6654800"/>
              <a:gd name="connsiteY161" fmla="*/ 3416300 h 3663950"/>
              <a:gd name="connsiteX162" fmla="*/ 361950 w 6654800"/>
              <a:gd name="connsiteY162" fmla="*/ 3435350 h 3663950"/>
              <a:gd name="connsiteX163" fmla="*/ 330200 w 6654800"/>
              <a:gd name="connsiteY163" fmla="*/ 3441700 h 3663950"/>
              <a:gd name="connsiteX164" fmla="*/ 311150 w 6654800"/>
              <a:gd name="connsiteY164" fmla="*/ 3454400 h 3663950"/>
              <a:gd name="connsiteX165" fmla="*/ 203200 w 6654800"/>
              <a:gd name="connsiteY165" fmla="*/ 3467100 h 3663950"/>
              <a:gd name="connsiteX166" fmla="*/ 184150 w 6654800"/>
              <a:gd name="connsiteY166" fmla="*/ 3479800 h 3663950"/>
              <a:gd name="connsiteX167" fmla="*/ 158750 w 6654800"/>
              <a:gd name="connsiteY167" fmla="*/ 3492500 h 3663950"/>
              <a:gd name="connsiteX168" fmla="*/ 127000 w 6654800"/>
              <a:gd name="connsiteY168" fmla="*/ 3530600 h 3663950"/>
              <a:gd name="connsiteX169" fmla="*/ 63500 w 6654800"/>
              <a:gd name="connsiteY169" fmla="*/ 3600450 h 3663950"/>
              <a:gd name="connsiteX170" fmla="*/ 44450 w 6654800"/>
              <a:gd name="connsiteY170" fmla="*/ 3625850 h 3663950"/>
              <a:gd name="connsiteX171" fmla="*/ 6350 w 6654800"/>
              <a:gd name="connsiteY171" fmla="*/ 3638550 h 3663950"/>
              <a:gd name="connsiteX172" fmla="*/ 0 w 6654800"/>
              <a:gd name="connsiteY172" fmla="*/ 3663950 h 36639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863600 w 6648450"/>
              <a:gd name="connsiteY143" fmla="*/ 2654300 h 3638550"/>
              <a:gd name="connsiteX144" fmla="*/ 850900 w 6648450"/>
              <a:gd name="connsiteY144" fmla="*/ 2679700 h 3638550"/>
              <a:gd name="connsiteX145" fmla="*/ 806450 w 6648450"/>
              <a:gd name="connsiteY145" fmla="*/ 2781300 h 3638550"/>
              <a:gd name="connsiteX146" fmla="*/ 781050 w 6648450"/>
              <a:gd name="connsiteY146" fmla="*/ 2794000 h 3638550"/>
              <a:gd name="connsiteX147" fmla="*/ 736600 w 6648450"/>
              <a:gd name="connsiteY147" fmla="*/ 2838450 h 3638550"/>
              <a:gd name="connsiteX148" fmla="*/ 717550 w 6648450"/>
              <a:gd name="connsiteY148" fmla="*/ 2908300 h 3638550"/>
              <a:gd name="connsiteX149" fmla="*/ 692150 w 6648450"/>
              <a:gd name="connsiteY149" fmla="*/ 2946400 h 3638550"/>
              <a:gd name="connsiteX150" fmla="*/ 666750 w 6648450"/>
              <a:gd name="connsiteY150" fmla="*/ 3035300 h 3638550"/>
              <a:gd name="connsiteX151" fmla="*/ 660400 w 6648450"/>
              <a:gd name="connsiteY151" fmla="*/ 3060700 h 3638550"/>
              <a:gd name="connsiteX152" fmla="*/ 654050 w 6648450"/>
              <a:gd name="connsiteY152" fmla="*/ 3092450 h 3638550"/>
              <a:gd name="connsiteX153" fmla="*/ 635000 w 6648450"/>
              <a:gd name="connsiteY153" fmla="*/ 3117850 h 3638550"/>
              <a:gd name="connsiteX154" fmla="*/ 628650 w 6648450"/>
              <a:gd name="connsiteY154" fmla="*/ 3136900 h 3638550"/>
              <a:gd name="connsiteX155" fmla="*/ 590550 w 6648450"/>
              <a:gd name="connsiteY155" fmla="*/ 3206750 h 3638550"/>
              <a:gd name="connsiteX156" fmla="*/ 584200 w 6648450"/>
              <a:gd name="connsiteY156" fmla="*/ 3232150 h 3638550"/>
              <a:gd name="connsiteX157" fmla="*/ 539750 w 6648450"/>
              <a:gd name="connsiteY157" fmla="*/ 3263900 h 3638550"/>
              <a:gd name="connsiteX158" fmla="*/ 495300 w 6648450"/>
              <a:gd name="connsiteY158" fmla="*/ 3308350 h 3638550"/>
              <a:gd name="connsiteX159" fmla="*/ 469900 w 6648450"/>
              <a:gd name="connsiteY159" fmla="*/ 3327400 h 3638550"/>
              <a:gd name="connsiteX160" fmla="*/ 412750 w 6648450"/>
              <a:gd name="connsiteY160" fmla="*/ 3371850 h 3638550"/>
              <a:gd name="connsiteX161" fmla="*/ 374650 w 6648450"/>
              <a:gd name="connsiteY161" fmla="*/ 3416300 h 3638550"/>
              <a:gd name="connsiteX162" fmla="*/ 355600 w 6648450"/>
              <a:gd name="connsiteY162" fmla="*/ 3435350 h 3638550"/>
              <a:gd name="connsiteX163" fmla="*/ 323850 w 6648450"/>
              <a:gd name="connsiteY163" fmla="*/ 3441700 h 3638550"/>
              <a:gd name="connsiteX164" fmla="*/ 304800 w 6648450"/>
              <a:gd name="connsiteY164" fmla="*/ 3454400 h 3638550"/>
              <a:gd name="connsiteX165" fmla="*/ 196850 w 6648450"/>
              <a:gd name="connsiteY165" fmla="*/ 3467100 h 3638550"/>
              <a:gd name="connsiteX166" fmla="*/ 177800 w 6648450"/>
              <a:gd name="connsiteY166" fmla="*/ 3479800 h 3638550"/>
              <a:gd name="connsiteX167" fmla="*/ 152400 w 6648450"/>
              <a:gd name="connsiteY167" fmla="*/ 3492500 h 3638550"/>
              <a:gd name="connsiteX168" fmla="*/ 120650 w 6648450"/>
              <a:gd name="connsiteY168" fmla="*/ 3530600 h 3638550"/>
              <a:gd name="connsiteX169" fmla="*/ 57150 w 6648450"/>
              <a:gd name="connsiteY169" fmla="*/ 3600450 h 3638550"/>
              <a:gd name="connsiteX170" fmla="*/ 38100 w 6648450"/>
              <a:gd name="connsiteY170" fmla="*/ 3625850 h 3638550"/>
              <a:gd name="connsiteX171" fmla="*/ 0 w 6648450"/>
              <a:gd name="connsiteY171"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850900 w 6648450"/>
              <a:gd name="connsiteY143" fmla="*/ 2679700 h 3638550"/>
              <a:gd name="connsiteX144" fmla="*/ 806450 w 6648450"/>
              <a:gd name="connsiteY144" fmla="*/ 2781300 h 3638550"/>
              <a:gd name="connsiteX145" fmla="*/ 781050 w 6648450"/>
              <a:gd name="connsiteY145" fmla="*/ 2794000 h 3638550"/>
              <a:gd name="connsiteX146" fmla="*/ 736600 w 6648450"/>
              <a:gd name="connsiteY146" fmla="*/ 2838450 h 3638550"/>
              <a:gd name="connsiteX147" fmla="*/ 717550 w 6648450"/>
              <a:gd name="connsiteY147" fmla="*/ 2908300 h 3638550"/>
              <a:gd name="connsiteX148" fmla="*/ 692150 w 6648450"/>
              <a:gd name="connsiteY148" fmla="*/ 2946400 h 3638550"/>
              <a:gd name="connsiteX149" fmla="*/ 666750 w 6648450"/>
              <a:gd name="connsiteY149" fmla="*/ 3035300 h 3638550"/>
              <a:gd name="connsiteX150" fmla="*/ 660400 w 6648450"/>
              <a:gd name="connsiteY150" fmla="*/ 3060700 h 3638550"/>
              <a:gd name="connsiteX151" fmla="*/ 654050 w 6648450"/>
              <a:gd name="connsiteY151" fmla="*/ 3092450 h 3638550"/>
              <a:gd name="connsiteX152" fmla="*/ 635000 w 6648450"/>
              <a:gd name="connsiteY152" fmla="*/ 3117850 h 3638550"/>
              <a:gd name="connsiteX153" fmla="*/ 628650 w 6648450"/>
              <a:gd name="connsiteY153" fmla="*/ 3136900 h 3638550"/>
              <a:gd name="connsiteX154" fmla="*/ 590550 w 6648450"/>
              <a:gd name="connsiteY154" fmla="*/ 3206750 h 3638550"/>
              <a:gd name="connsiteX155" fmla="*/ 584200 w 6648450"/>
              <a:gd name="connsiteY155" fmla="*/ 3232150 h 3638550"/>
              <a:gd name="connsiteX156" fmla="*/ 539750 w 6648450"/>
              <a:gd name="connsiteY156" fmla="*/ 3263900 h 3638550"/>
              <a:gd name="connsiteX157" fmla="*/ 495300 w 6648450"/>
              <a:gd name="connsiteY157" fmla="*/ 3308350 h 3638550"/>
              <a:gd name="connsiteX158" fmla="*/ 469900 w 6648450"/>
              <a:gd name="connsiteY158" fmla="*/ 3327400 h 3638550"/>
              <a:gd name="connsiteX159" fmla="*/ 412750 w 6648450"/>
              <a:gd name="connsiteY159" fmla="*/ 3371850 h 3638550"/>
              <a:gd name="connsiteX160" fmla="*/ 374650 w 6648450"/>
              <a:gd name="connsiteY160" fmla="*/ 3416300 h 3638550"/>
              <a:gd name="connsiteX161" fmla="*/ 355600 w 6648450"/>
              <a:gd name="connsiteY161" fmla="*/ 3435350 h 3638550"/>
              <a:gd name="connsiteX162" fmla="*/ 323850 w 6648450"/>
              <a:gd name="connsiteY162" fmla="*/ 3441700 h 3638550"/>
              <a:gd name="connsiteX163" fmla="*/ 304800 w 6648450"/>
              <a:gd name="connsiteY163" fmla="*/ 3454400 h 3638550"/>
              <a:gd name="connsiteX164" fmla="*/ 196850 w 6648450"/>
              <a:gd name="connsiteY164" fmla="*/ 3467100 h 3638550"/>
              <a:gd name="connsiteX165" fmla="*/ 177800 w 6648450"/>
              <a:gd name="connsiteY165" fmla="*/ 3479800 h 3638550"/>
              <a:gd name="connsiteX166" fmla="*/ 152400 w 6648450"/>
              <a:gd name="connsiteY166" fmla="*/ 3492500 h 3638550"/>
              <a:gd name="connsiteX167" fmla="*/ 120650 w 6648450"/>
              <a:gd name="connsiteY167" fmla="*/ 3530600 h 3638550"/>
              <a:gd name="connsiteX168" fmla="*/ 57150 w 6648450"/>
              <a:gd name="connsiteY168" fmla="*/ 3600450 h 3638550"/>
              <a:gd name="connsiteX169" fmla="*/ 38100 w 6648450"/>
              <a:gd name="connsiteY169" fmla="*/ 3625850 h 3638550"/>
              <a:gd name="connsiteX170" fmla="*/ 0 w 6648450"/>
              <a:gd name="connsiteY170"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806450 w 6648450"/>
              <a:gd name="connsiteY143" fmla="*/ 2781300 h 3638550"/>
              <a:gd name="connsiteX144" fmla="*/ 781050 w 6648450"/>
              <a:gd name="connsiteY144" fmla="*/ 2794000 h 3638550"/>
              <a:gd name="connsiteX145" fmla="*/ 736600 w 6648450"/>
              <a:gd name="connsiteY145" fmla="*/ 2838450 h 3638550"/>
              <a:gd name="connsiteX146" fmla="*/ 717550 w 6648450"/>
              <a:gd name="connsiteY146" fmla="*/ 2908300 h 3638550"/>
              <a:gd name="connsiteX147" fmla="*/ 692150 w 6648450"/>
              <a:gd name="connsiteY147" fmla="*/ 2946400 h 3638550"/>
              <a:gd name="connsiteX148" fmla="*/ 666750 w 6648450"/>
              <a:gd name="connsiteY148" fmla="*/ 3035300 h 3638550"/>
              <a:gd name="connsiteX149" fmla="*/ 660400 w 6648450"/>
              <a:gd name="connsiteY149" fmla="*/ 3060700 h 3638550"/>
              <a:gd name="connsiteX150" fmla="*/ 654050 w 6648450"/>
              <a:gd name="connsiteY150" fmla="*/ 3092450 h 3638550"/>
              <a:gd name="connsiteX151" fmla="*/ 635000 w 6648450"/>
              <a:gd name="connsiteY151" fmla="*/ 3117850 h 3638550"/>
              <a:gd name="connsiteX152" fmla="*/ 628650 w 6648450"/>
              <a:gd name="connsiteY152" fmla="*/ 3136900 h 3638550"/>
              <a:gd name="connsiteX153" fmla="*/ 590550 w 6648450"/>
              <a:gd name="connsiteY153" fmla="*/ 3206750 h 3638550"/>
              <a:gd name="connsiteX154" fmla="*/ 584200 w 6648450"/>
              <a:gd name="connsiteY154" fmla="*/ 3232150 h 3638550"/>
              <a:gd name="connsiteX155" fmla="*/ 539750 w 6648450"/>
              <a:gd name="connsiteY155" fmla="*/ 3263900 h 3638550"/>
              <a:gd name="connsiteX156" fmla="*/ 495300 w 6648450"/>
              <a:gd name="connsiteY156" fmla="*/ 3308350 h 3638550"/>
              <a:gd name="connsiteX157" fmla="*/ 469900 w 6648450"/>
              <a:gd name="connsiteY157" fmla="*/ 3327400 h 3638550"/>
              <a:gd name="connsiteX158" fmla="*/ 412750 w 6648450"/>
              <a:gd name="connsiteY158" fmla="*/ 3371850 h 3638550"/>
              <a:gd name="connsiteX159" fmla="*/ 374650 w 6648450"/>
              <a:gd name="connsiteY159" fmla="*/ 3416300 h 3638550"/>
              <a:gd name="connsiteX160" fmla="*/ 355600 w 6648450"/>
              <a:gd name="connsiteY160" fmla="*/ 3435350 h 3638550"/>
              <a:gd name="connsiteX161" fmla="*/ 323850 w 6648450"/>
              <a:gd name="connsiteY161" fmla="*/ 3441700 h 3638550"/>
              <a:gd name="connsiteX162" fmla="*/ 304800 w 6648450"/>
              <a:gd name="connsiteY162" fmla="*/ 3454400 h 3638550"/>
              <a:gd name="connsiteX163" fmla="*/ 196850 w 6648450"/>
              <a:gd name="connsiteY163" fmla="*/ 3467100 h 3638550"/>
              <a:gd name="connsiteX164" fmla="*/ 177800 w 6648450"/>
              <a:gd name="connsiteY164" fmla="*/ 3479800 h 3638550"/>
              <a:gd name="connsiteX165" fmla="*/ 152400 w 6648450"/>
              <a:gd name="connsiteY165" fmla="*/ 3492500 h 3638550"/>
              <a:gd name="connsiteX166" fmla="*/ 120650 w 6648450"/>
              <a:gd name="connsiteY166" fmla="*/ 3530600 h 3638550"/>
              <a:gd name="connsiteX167" fmla="*/ 57150 w 6648450"/>
              <a:gd name="connsiteY167" fmla="*/ 3600450 h 3638550"/>
              <a:gd name="connsiteX168" fmla="*/ 38100 w 6648450"/>
              <a:gd name="connsiteY168" fmla="*/ 3625850 h 3638550"/>
              <a:gd name="connsiteX169" fmla="*/ 0 w 6648450"/>
              <a:gd name="connsiteY169"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781050 w 6648450"/>
              <a:gd name="connsiteY143" fmla="*/ 2794000 h 3638550"/>
              <a:gd name="connsiteX144" fmla="*/ 736600 w 6648450"/>
              <a:gd name="connsiteY144" fmla="*/ 2838450 h 3638550"/>
              <a:gd name="connsiteX145" fmla="*/ 717550 w 6648450"/>
              <a:gd name="connsiteY145" fmla="*/ 2908300 h 3638550"/>
              <a:gd name="connsiteX146" fmla="*/ 692150 w 6648450"/>
              <a:gd name="connsiteY146" fmla="*/ 2946400 h 3638550"/>
              <a:gd name="connsiteX147" fmla="*/ 666750 w 6648450"/>
              <a:gd name="connsiteY147" fmla="*/ 3035300 h 3638550"/>
              <a:gd name="connsiteX148" fmla="*/ 660400 w 6648450"/>
              <a:gd name="connsiteY148" fmla="*/ 3060700 h 3638550"/>
              <a:gd name="connsiteX149" fmla="*/ 654050 w 6648450"/>
              <a:gd name="connsiteY149" fmla="*/ 3092450 h 3638550"/>
              <a:gd name="connsiteX150" fmla="*/ 635000 w 6648450"/>
              <a:gd name="connsiteY150" fmla="*/ 3117850 h 3638550"/>
              <a:gd name="connsiteX151" fmla="*/ 628650 w 6648450"/>
              <a:gd name="connsiteY151" fmla="*/ 3136900 h 3638550"/>
              <a:gd name="connsiteX152" fmla="*/ 590550 w 6648450"/>
              <a:gd name="connsiteY152" fmla="*/ 3206750 h 3638550"/>
              <a:gd name="connsiteX153" fmla="*/ 584200 w 6648450"/>
              <a:gd name="connsiteY153" fmla="*/ 3232150 h 3638550"/>
              <a:gd name="connsiteX154" fmla="*/ 539750 w 6648450"/>
              <a:gd name="connsiteY154" fmla="*/ 3263900 h 3638550"/>
              <a:gd name="connsiteX155" fmla="*/ 495300 w 6648450"/>
              <a:gd name="connsiteY155" fmla="*/ 3308350 h 3638550"/>
              <a:gd name="connsiteX156" fmla="*/ 469900 w 6648450"/>
              <a:gd name="connsiteY156" fmla="*/ 3327400 h 3638550"/>
              <a:gd name="connsiteX157" fmla="*/ 412750 w 6648450"/>
              <a:gd name="connsiteY157" fmla="*/ 3371850 h 3638550"/>
              <a:gd name="connsiteX158" fmla="*/ 374650 w 6648450"/>
              <a:gd name="connsiteY158" fmla="*/ 3416300 h 3638550"/>
              <a:gd name="connsiteX159" fmla="*/ 355600 w 6648450"/>
              <a:gd name="connsiteY159" fmla="*/ 3435350 h 3638550"/>
              <a:gd name="connsiteX160" fmla="*/ 323850 w 6648450"/>
              <a:gd name="connsiteY160" fmla="*/ 3441700 h 3638550"/>
              <a:gd name="connsiteX161" fmla="*/ 304800 w 6648450"/>
              <a:gd name="connsiteY161" fmla="*/ 3454400 h 3638550"/>
              <a:gd name="connsiteX162" fmla="*/ 196850 w 6648450"/>
              <a:gd name="connsiteY162" fmla="*/ 3467100 h 3638550"/>
              <a:gd name="connsiteX163" fmla="*/ 177800 w 6648450"/>
              <a:gd name="connsiteY163" fmla="*/ 3479800 h 3638550"/>
              <a:gd name="connsiteX164" fmla="*/ 152400 w 6648450"/>
              <a:gd name="connsiteY164" fmla="*/ 3492500 h 3638550"/>
              <a:gd name="connsiteX165" fmla="*/ 120650 w 6648450"/>
              <a:gd name="connsiteY165" fmla="*/ 3530600 h 3638550"/>
              <a:gd name="connsiteX166" fmla="*/ 57150 w 6648450"/>
              <a:gd name="connsiteY166" fmla="*/ 3600450 h 3638550"/>
              <a:gd name="connsiteX167" fmla="*/ 38100 w 6648450"/>
              <a:gd name="connsiteY167" fmla="*/ 3625850 h 3638550"/>
              <a:gd name="connsiteX168" fmla="*/ 0 w 6648450"/>
              <a:gd name="connsiteY168"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736600 w 6648450"/>
              <a:gd name="connsiteY143" fmla="*/ 2838450 h 3638550"/>
              <a:gd name="connsiteX144" fmla="*/ 717550 w 6648450"/>
              <a:gd name="connsiteY144" fmla="*/ 2908300 h 3638550"/>
              <a:gd name="connsiteX145" fmla="*/ 692150 w 6648450"/>
              <a:gd name="connsiteY145" fmla="*/ 2946400 h 3638550"/>
              <a:gd name="connsiteX146" fmla="*/ 666750 w 6648450"/>
              <a:gd name="connsiteY146" fmla="*/ 3035300 h 3638550"/>
              <a:gd name="connsiteX147" fmla="*/ 660400 w 6648450"/>
              <a:gd name="connsiteY147" fmla="*/ 3060700 h 3638550"/>
              <a:gd name="connsiteX148" fmla="*/ 654050 w 6648450"/>
              <a:gd name="connsiteY148" fmla="*/ 3092450 h 3638550"/>
              <a:gd name="connsiteX149" fmla="*/ 635000 w 6648450"/>
              <a:gd name="connsiteY149" fmla="*/ 3117850 h 3638550"/>
              <a:gd name="connsiteX150" fmla="*/ 628650 w 6648450"/>
              <a:gd name="connsiteY150" fmla="*/ 3136900 h 3638550"/>
              <a:gd name="connsiteX151" fmla="*/ 590550 w 6648450"/>
              <a:gd name="connsiteY151" fmla="*/ 3206750 h 3638550"/>
              <a:gd name="connsiteX152" fmla="*/ 584200 w 6648450"/>
              <a:gd name="connsiteY152" fmla="*/ 3232150 h 3638550"/>
              <a:gd name="connsiteX153" fmla="*/ 539750 w 6648450"/>
              <a:gd name="connsiteY153" fmla="*/ 3263900 h 3638550"/>
              <a:gd name="connsiteX154" fmla="*/ 495300 w 6648450"/>
              <a:gd name="connsiteY154" fmla="*/ 3308350 h 3638550"/>
              <a:gd name="connsiteX155" fmla="*/ 469900 w 6648450"/>
              <a:gd name="connsiteY155" fmla="*/ 3327400 h 3638550"/>
              <a:gd name="connsiteX156" fmla="*/ 412750 w 6648450"/>
              <a:gd name="connsiteY156" fmla="*/ 3371850 h 3638550"/>
              <a:gd name="connsiteX157" fmla="*/ 374650 w 6648450"/>
              <a:gd name="connsiteY157" fmla="*/ 3416300 h 3638550"/>
              <a:gd name="connsiteX158" fmla="*/ 355600 w 6648450"/>
              <a:gd name="connsiteY158" fmla="*/ 3435350 h 3638550"/>
              <a:gd name="connsiteX159" fmla="*/ 323850 w 6648450"/>
              <a:gd name="connsiteY159" fmla="*/ 3441700 h 3638550"/>
              <a:gd name="connsiteX160" fmla="*/ 304800 w 6648450"/>
              <a:gd name="connsiteY160" fmla="*/ 3454400 h 3638550"/>
              <a:gd name="connsiteX161" fmla="*/ 196850 w 6648450"/>
              <a:gd name="connsiteY161" fmla="*/ 3467100 h 3638550"/>
              <a:gd name="connsiteX162" fmla="*/ 177800 w 6648450"/>
              <a:gd name="connsiteY162" fmla="*/ 3479800 h 3638550"/>
              <a:gd name="connsiteX163" fmla="*/ 152400 w 6648450"/>
              <a:gd name="connsiteY163" fmla="*/ 3492500 h 3638550"/>
              <a:gd name="connsiteX164" fmla="*/ 120650 w 6648450"/>
              <a:gd name="connsiteY164" fmla="*/ 3530600 h 3638550"/>
              <a:gd name="connsiteX165" fmla="*/ 57150 w 6648450"/>
              <a:gd name="connsiteY165" fmla="*/ 3600450 h 3638550"/>
              <a:gd name="connsiteX166" fmla="*/ 38100 w 6648450"/>
              <a:gd name="connsiteY166" fmla="*/ 3625850 h 3638550"/>
              <a:gd name="connsiteX167" fmla="*/ 0 w 6648450"/>
              <a:gd name="connsiteY167"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717550 w 6648450"/>
              <a:gd name="connsiteY143" fmla="*/ 2908300 h 3638550"/>
              <a:gd name="connsiteX144" fmla="*/ 692150 w 6648450"/>
              <a:gd name="connsiteY144" fmla="*/ 2946400 h 3638550"/>
              <a:gd name="connsiteX145" fmla="*/ 666750 w 6648450"/>
              <a:gd name="connsiteY145" fmla="*/ 3035300 h 3638550"/>
              <a:gd name="connsiteX146" fmla="*/ 660400 w 6648450"/>
              <a:gd name="connsiteY146" fmla="*/ 3060700 h 3638550"/>
              <a:gd name="connsiteX147" fmla="*/ 654050 w 6648450"/>
              <a:gd name="connsiteY147" fmla="*/ 3092450 h 3638550"/>
              <a:gd name="connsiteX148" fmla="*/ 635000 w 6648450"/>
              <a:gd name="connsiteY148" fmla="*/ 3117850 h 3638550"/>
              <a:gd name="connsiteX149" fmla="*/ 628650 w 6648450"/>
              <a:gd name="connsiteY149" fmla="*/ 3136900 h 3638550"/>
              <a:gd name="connsiteX150" fmla="*/ 590550 w 6648450"/>
              <a:gd name="connsiteY150" fmla="*/ 3206750 h 3638550"/>
              <a:gd name="connsiteX151" fmla="*/ 584200 w 6648450"/>
              <a:gd name="connsiteY151" fmla="*/ 3232150 h 3638550"/>
              <a:gd name="connsiteX152" fmla="*/ 539750 w 6648450"/>
              <a:gd name="connsiteY152" fmla="*/ 3263900 h 3638550"/>
              <a:gd name="connsiteX153" fmla="*/ 495300 w 6648450"/>
              <a:gd name="connsiteY153" fmla="*/ 3308350 h 3638550"/>
              <a:gd name="connsiteX154" fmla="*/ 469900 w 6648450"/>
              <a:gd name="connsiteY154" fmla="*/ 3327400 h 3638550"/>
              <a:gd name="connsiteX155" fmla="*/ 412750 w 6648450"/>
              <a:gd name="connsiteY155" fmla="*/ 3371850 h 3638550"/>
              <a:gd name="connsiteX156" fmla="*/ 374650 w 6648450"/>
              <a:gd name="connsiteY156" fmla="*/ 3416300 h 3638550"/>
              <a:gd name="connsiteX157" fmla="*/ 355600 w 6648450"/>
              <a:gd name="connsiteY157" fmla="*/ 3435350 h 3638550"/>
              <a:gd name="connsiteX158" fmla="*/ 323850 w 6648450"/>
              <a:gd name="connsiteY158" fmla="*/ 3441700 h 3638550"/>
              <a:gd name="connsiteX159" fmla="*/ 304800 w 6648450"/>
              <a:gd name="connsiteY159" fmla="*/ 3454400 h 3638550"/>
              <a:gd name="connsiteX160" fmla="*/ 196850 w 6648450"/>
              <a:gd name="connsiteY160" fmla="*/ 3467100 h 3638550"/>
              <a:gd name="connsiteX161" fmla="*/ 177800 w 6648450"/>
              <a:gd name="connsiteY161" fmla="*/ 3479800 h 3638550"/>
              <a:gd name="connsiteX162" fmla="*/ 152400 w 6648450"/>
              <a:gd name="connsiteY162" fmla="*/ 3492500 h 3638550"/>
              <a:gd name="connsiteX163" fmla="*/ 120650 w 6648450"/>
              <a:gd name="connsiteY163" fmla="*/ 3530600 h 3638550"/>
              <a:gd name="connsiteX164" fmla="*/ 57150 w 6648450"/>
              <a:gd name="connsiteY164" fmla="*/ 3600450 h 3638550"/>
              <a:gd name="connsiteX165" fmla="*/ 38100 w 6648450"/>
              <a:gd name="connsiteY165" fmla="*/ 3625850 h 3638550"/>
              <a:gd name="connsiteX166" fmla="*/ 0 w 6648450"/>
              <a:gd name="connsiteY166"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692150 w 6648450"/>
              <a:gd name="connsiteY143" fmla="*/ 2946400 h 3638550"/>
              <a:gd name="connsiteX144" fmla="*/ 666750 w 6648450"/>
              <a:gd name="connsiteY144" fmla="*/ 3035300 h 3638550"/>
              <a:gd name="connsiteX145" fmla="*/ 660400 w 6648450"/>
              <a:gd name="connsiteY145" fmla="*/ 3060700 h 3638550"/>
              <a:gd name="connsiteX146" fmla="*/ 654050 w 6648450"/>
              <a:gd name="connsiteY146" fmla="*/ 3092450 h 3638550"/>
              <a:gd name="connsiteX147" fmla="*/ 635000 w 6648450"/>
              <a:gd name="connsiteY147" fmla="*/ 3117850 h 3638550"/>
              <a:gd name="connsiteX148" fmla="*/ 628650 w 6648450"/>
              <a:gd name="connsiteY148" fmla="*/ 3136900 h 3638550"/>
              <a:gd name="connsiteX149" fmla="*/ 590550 w 6648450"/>
              <a:gd name="connsiteY149" fmla="*/ 3206750 h 3638550"/>
              <a:gd name="connsiteX150" fmla="*/ 584200 w 6648450"/>
              <a:gd name="connsiteY150" fmla="*/ 3232150 h 3638550"/>
              <a:gd name="connsiteX151" fmla="*/ 539750 w 6648450"/>
              <a:gd name="connsiteY151" fmla="*/ 3263900 h 3638550"/>
              <a:gd name="connsiteX152" fmla="*/ 495300 w 6648450"/>
              <a:gd name="connsiteY152" fmla="*/ 3308350 h 3638550"/>
              <a:gd name="connsiteX153" fmla="*/ 469900 w 6648450"/>
              <a:gd name="connsiteY153" fmla="*/ 3327400 h 3638550"/>
              <a:gd name="connsiteX154" fmla="*/ 412750 w 6648450"/>
              <a:gd name="connsiteY154" fmla="*/ 3371850 h 3638550"/>
              <a:gd name="connsiteX155" fmla="*/ 374650 w 6648450"/>
              <a:gd name="connsiteY155" fmla="*/ 3416300 h 3638550"/>
              <a:gd name="connsiteX156" fmla="*/ 355600 w 6648450"/>
              <a:gd name="connsiteY156" fmla="*/ 3435350 h 3638550"/>
              <a:gd name="connsiteX157" fmla="*/ 323850 w 6648450"/>
              <a:gd name="connsiteY157" fmla="*/ 3441700 h 3638550"/>
              <a:gd name="connsiteX158" fmla="*/ 304800 w 6648450"/>
              <a:gd name="connsiteY158" fmla="*/ 3454400 h 3638550"/>
              <a:gd name="connsiteX159" fmla="*/ 196850 w 6648450"/>
              <a:gd name="connsiteY159" fmla="*/ 3467100 h 3638550"/>
              <a:gd name="connsiteX160" fmla="*/ 177800 w 6648450"/>
              <a:gd name="connsiteY160" fmla="*/ 3479800 h 3638550"/>
              <a:gd name="connsiteX161" fmla="*/ 152400 w 6648450"/>
              <a:gd name="connsiteY161" fmla="*/ 3492500 h 3638550"/>
              <a:gd name="connsiteX162" fmla="*/ 120650 w 6648450"/>
              <a:gd name="connsiteY162" fmla="*/ 3530600 h 3638550"/>
              <a:gd name="connsiteX163" fmla="*/ 57150 w 6648450"/>
              <a:gd name="connsiteY163" fmla="*/ 3600450 h 3638550"/>
              <a:gd name="connsiteX164" fmla="*/ 38100 w 6648450"/>
              <a:gd name="connsiteY164" fmla="*/ 3625850 h 3638550"/>
              <a:gd name="connsiteX165" fmla="*/ 0 w 6648450"/>
              <a:gd name="connsiteY165"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666750 w 6648450"/>
              <a:gd name="connsiteY143" fmla="*/ 3035300 h 3638550"/>
              <a:gd name="connsiteX144" fmla="*/ 660400 w 6648450"/>
              <a:gd name="connsiteY144" fmla="*/ 3060700 h 3638550"/>
              <a:gd name="connsiteX145" fmla="*/ 654050 w 6648450"/>
              <a:gd name="connsiteY145" fmla="*/ 3092450 h 3638550"/>
              <a:gd name="connsiteX146" fmla="*/ 635000 w 6648450"/>
              <a:gd name="connsiteY146" fmla="*/ 3117850 h 3638550"/>
              <a:gd name="connsiteX147" fmla="*/ 628650 w 6648450"/>
              <a:gd name="connsiteY147" fmla="*/ 3136900 h 3638550"/>
              <a:gd name="connsiteX148" fmla="*/ 590550 w 6648450"/>
              <a:gd name="connsiteY148" fmla="*/ 3206750 h 3638550"/>
              <a:gd name="connsiteX149" fmla="*/ 584200 w 6648450"/>
              <a:gd name="connsiteY149" fmla="*/ 3232150 h 3638550"/>
              <a:gd name="connsiteX150" fmla="*/ 539750 w 6648450"/>
              <a:gd name="connsiteY150" fmla="*/ 3263900 h 3638550"/>
              <a:gd name="connsiteX151" fmla="*/ 495300 w 6648450"/>
              <a:gd name="connsiteY151" fmla="*/ 3308350 h 3638550"/>
              <a:gd name="connsiteX152" fmla="*/ 469900 w 6648450"/>
              <a:gd name="connsiteY152" fmla="*/ 3327400 h 3638550"/>
              <a:gd name="connsiteX153" fmla="*/ 412750 w 6648450"/>
              <a:gd name="connsiteY153" fmla="*/ 3371850 h 3638550"/>
              <a:gd name="connsiteX154" fmla="*/ 374650 w 6648450"/>
              <a:gd name="connsiteY154" fmla="*/ 3416300 h 3638550"/>
              <a:gd name="connsiteX155" fmla="*/ 355600 w 6648450"/>
              <a:gd name="connsiteY155" fmla="*/ 3435350 h 3638550"/>
              <a:gd name="connsiteX156" fmla="*/ 323850 w 6648450"/>
              <a:gd name="connsiteY156" fmla="*/ 3441700 h 3638550"/>
              <a:gd name="connsiteX157" fmla="*/ 304800 w 6648450"/>
              <a:gd name="connsiteY157" fmla="*/ 3454400 h 3638550"/>
              <a:gd name="connsiteX158" fmla="*/ 196850 w 6648450"/>
              <a:gd name="connsiteY158" fmla="*/ 3467100 h 3638550"/>
              <a:gd name="connsiteX159" fmla="*/ 177800 w 6648450"/>
              <a:gd name="connsiteY159" fmla="*/ 3479800 h 3638550"/>
              <a:gd name="connsiteX160" fmla="*/ 152400 w 6648450"/>
              <a:gd name="connsiteY160" fmla="*/ 3492500 h 3638550"/>
              <a:gd name="connsiteX161" fmla="*/ 120650 w 6648450"/>
              <a:gd name="connsiteY161" fmla="*/ 3530600 h 3638550"/>
              <a:gd name="connsiteX162" fmla="*/ 57150 w 6648450"/>
              <a:gd name="connsiteY162" fmla="*/ 3600450 h 3638550"/>
              <a:gd name="connsiteX163" fmla="*/ 38100 w 6648450"/>
              <a:gd name="connsiteY163" fmla="*/ 3625850 h 3638550"/>
              <a:gd name="connsiteX164" fmla="*/ 0 w 6648450"/>
              <a:gd name="connsiteY164"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666750 w 6648450"/>
              <a:gd name="connsiteY143" fmla="*/ 3035300 h 3638550"/>
              <a:gd name="connsiteX144" fmla="*/ 654050 w 6648450"/>
              <a:gd name="connsiteY144" fmla="*/ 3092450 h 3638550"/>
              <a:gd name="connsiteX145" fmla="*/ 635000 w 6648450"/>
              <a:gd name="connsiteY145" fmla="*/ 3117850 h 3638550"/>
              <a:gd name="connsiteX146" fmla="*/ 628650 w 6648450"/>
              <a:gd name="connsiteY146" fmla="*/ 3136900 h 3638550"/>
              <a:gd name="connsiteX147" fmla="*/ 590550 w 6648450"/>
              <a:gd name="connsiteY147" fmla="*/ 3206750 h 3638550"/>
              <a:gd name="connsiteX148" fmla="*/ 584200 w 6648450"/>
              <a:gd name="connsiteY148" fmla="*/ 3232150 h 3638550"/>
              <a:gd name="connsiteX149" fmla="*/ 539750 w 6648450"/>
              <a:gd name="connsiteY149" fmla="*/ 3263900 h 3638550"/>
              <a:gd name="connsiteX150" fmla="*/ 495300 w 6648450"/>
              <a:gd name="connsiteY150" fmla="*/ 3308350 h 3638550"/>
              <a:gd name="connsiteX151" fmla="*/ 469900 w 6648450"/>
              <a:gd name="connsiteY151" fmla="*/ 3327400 h 3638550"/>
              <a:gd name="connsiteX152" fmla="*/ 412750 w 6648450"/>
              <a:gd name="connsiteY152" fmla="*/ 3371850 h 3638550"/>
              <a:gd name="connsiteX153" fmla="*/ 374650 w 6648450"/>
              <a:gd name="connsiteY153" fmla="*/ 3416300 h 3638550"/>
              <a:gd name="connsiteX154" fmla="*/ 355600 w 6648450"/>
              <a:gd name="connsiteY154" fmla="*/ 3435350 h 3638550"/>
              <a:gd name="connsiteX155" fmla="*/ 323850 w 6648450"/>
              <a:gd name="connsiteY155" fmla="*/ 3441700 h 3638550"/>
              <a:gd name="connsiteX156" fmla="*/ 304800 w 6648450"/>
              <a:gd name="connsiteY156" fmla="*/ 3454400 h 3638550"/>
              <a:gd name="connsiteX157" fmla="*/ 196850 w 6648450"/>
              <a:gd name="connsiteY157" fmla="*/ 3467100 h 3638550"/>
              <a:gd name="connsiteX158" fmla="*/ 177800 w 6648450"/>
              <a:gd name="connsiteY158" fmla="*/ 3479800 h 3638550"/>
              <a:gd name="connsiteX159" fmla="*/ 152400 w 6648450"/>
              <a:gd name="connsiteY159" fmla="*/ 3492500 h 3638550"/>
              <a:gd name="connsiteX160" fmla="*/ 120650 w 6648450"/>
              <a:gd name="connsiteY160" fmla="*/ 3530600 h 3638550"/>
              <a:gd name="connsiteX161" fmla="*/ 57150 w 6648450"/>
              <a:gd name="connsiteY161" fmla="*/ 3600450 h 3638550"/>
              <a:gd name="connsiteX162" fmla="*/ 38100 w 6648450"/>
              <a:gd name="connsiteY162" fmla="*/ 3625850 h 3638550"/>
              <a:gd name="connsiteX163" fmla="*/ 0 w 6648450"/>
              <a:gd name="connsiteY163"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654050 w 6648450"/>
              <a:gd name="connsiteY143" fmla="*/ 3092450 h 3638550"/>
              <a:gd name="connsiteX144" fmla="*/ 635000 w 6648450"/>
              <a:gd name="connsiteY144" fmla="*/ 3117850 h 3638550"/>
              <a:gd name="connsiteX145" fmla="*/ 628650 w 6648450"/>
              <a:gd name="connsiteY145" fmla="*/ 3136900 h 3638550"/>
              <a:gd name="connsiteX146" fmla="*/ 590550 w 6648450"/>
              <a:gd name="connsiteY146" fmla="*/ 3206750 h 3638550"/>
              <a:gd name="connsiteX147" fmla="*/ 584200 w 6648450"/>
              <a:gd name="connsiteY147" fmla="*/ 3232150 h 3638550"/>
              <a:gd name="connsiteX148" fmla="*/ 539750 w 6648450"/>
              <a:gd name="connsiteY148" fmla="*/ 3263900 h 3638550"/>
              <a:gd name="connsiteX149" fmla="*/ 495300 w 6648450"/>
              <a:gd name="connsiteY149" fmla="*/ 3308350 h 3638550"/>
              <a:gd name="connsiteX150" fmla="*/ 469900 w 6648450"/>
              <a:gd name="connsiteY150" fmla="*/ 3327400 h 3638550"/>
              <a:gd name="connsiteX151" fmla="*/ 412750 w 6648450"/>
              <a:gd name="connsiteY151" fmla="*/ 3371850 h 3638550"/>
              <a:gd name="connsiteX152" fmla="*/ 374650 w 6648450"/>
              <a:gd name="connsiteY152" fmla="*/ 3416300 h 3638550"/>
              <a:gd name="connsiteX153" fmla="*/ 355600 w 6648450"/>
              <a:gd name="connsiteY153" fmla="*/ 3435350 h 3638550"/>
              <a:gd name="connsiteX154" fmla="*/ 323850 w 6648450"/>
              <a:gd name="connsiteY154" fmla="*/ 3441700 h 3638550"/>
              <a:gd name="connsiteX155" fmla="*/ 304800 w 6648450"/>
              <a:gd name="connsiteY155" fmla="*/ 3454400 h 3638550"/>
              <a:gd name="connsiteX156" fmla="*/ 196850 w 6648450"/>
              <a:gd name="connsiteY156" fmla="*/ 3467100 h 3638550"/>
              <a:gd name="connsiteX157" fmla="*/ 177800 w 6648450"/>
              <a:gd name="connsiteY157" fmla="*/ 3479800 h 3638550"/>
              <a:gd name="connsiteX158" fmla="*/ 152400 w 6648450"/>
              <a:gd name="connsiteY158" fmla="*/ 3492500 h 3638550"/>
              <a:gd name="connsiteX159" fmla="*/ 120650 w 6648450"/>
              <a:gd name="connsiteY159" fmla="*/ 3530600 h 3638550"/>
              <a:gd name="connsiteX160" fmla="*/ 57150 w 6648450"/>
              <a:gd name="connsiteY160" fmla="*/ 3600450 h 3638550"/>
              <a:gd name="connsiteX161" fmla="*/ 38100 w 6648450"/>
              <a:gd name="connsiteY161" fmla="*/ 3625850 h 3638550"/>
              <a:gd name="connsiteX162" fmla="*/ 0 w 6648450"/>
              <a:gd name="connsiteY162"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654050 w 6648450"/>
              <a:gd name="connsiteY143" fmla="*/ 3092450 h 3638550"/>
              <a:gd name="connsiteX144" fmla="*/ 628650 w 6648450"/>
              <a:gd name="connsiteY144" fmla="*/ 3136900 h 3638550"/>
              <a:gd name="connsiteX145" fmla="*/ 590550 w 6648450"/>
              <a:gd name="connsiteY145" fmla="*/ 3206750 h 3638550"/>
              <a:gd name="connsiteX146" fmla="*/ 584200 w 6648450"/>
              <a:gd name="connsiteY146" fmla="*/ 3232150 h 3638550"/>
              <a:gd name="connsiteX147" fmla="*/ 539750 w 6648450"/>
              <a:gd name="connsiteY147" fmla="*/ 3263900 h 3638550"/>
              <a:gd name="connsiteX148" fmla="*/ 495300 w 6648450"/>
              <a:gd name="connsiteY148" fmla="*/ 3308350 h 3638550"/>
              <a:gd name="connsiteX149" fmla="*/ 469900 w 6648450"/>
              <a:gd name="connsiteY149" fmla="*/ 3327400 h 3638550"/>
              <a:gd name="connsiteX150" fmla="*/ 412750 w 6648450"/>
              <a:gd name="connsiteY150" fmla="*/ 3371850 h 3638550"/>
              <a:gd name="connsiteX151" fmla="*/ 374650 w 6648450"/>
              <a:gd name="connsiteY151" fmla="*/ 3416300 h 3638550"/>
              <a:gd name="connsiteX152" fmla="*/ 355600 w 6648450"/>
              <a:gd name="connsiteY152" fmla="*/ 3435350 h 3638550"/>
              <a:gd name="connsiteX153" fmla="*/ 323850 w 6648450"/>
              <a:gd name="connsiteY153" fmla="*/ 3441700 h 3638550"/>
              <a:gd name="connsiteX154" fmla="*/ 304800 w 6648450"/>
              <a:gd name="connsiteY154" fmla="*/ 3454400 h 3638550"/>
              <a:gd name="connsiteX155" fmla="*/ 196850 w 6648450"/>
              <a:gd name="connsiteY155" fmla="*/ 3467100 h 3638550"/>
              <a:gd name="connsiteX156" fmla="*/ 177800 w 6648450"/>
              <a:gd name="connsiteY156" fmla="*/ 3479800 h 3638550"/>
              <a:gd name="connsiteX157" fmla="*/ 152400 w 6648450"/>
              <a:gd name="connsiteY157" fmla="*/ 3492500 h 3638550"/>
              <a:gd name="connsiteX158" fmla="*/ 120650 w 6648450"/>
              <a:gd name="connsiteY158" fmla="*/ 3530600 h 3638550"/>
              <a:gd name="connsiteX159" fmla="*/ 57150 w 6648450"/>
              <a:gd name="connsiteY159" fmla="*/ 3600450 h 3638550"/>
              <a:gd name="connsiteX160" fmla="*/ 38100 w 6648450"/>
              <a:gd name="connsiteY160" fmla="*/ 3625850 h 3638550"/>
              <a:gd name="connsiteX161" fmla="*/ 0 w 6648450"/>
              <a:gd name="connsiteY161"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628650 w 6648450"/>
              <a:gd name="connsiteY143" fmla="*/ 3136900 h 3638550"/>
              <a:gd name="connsiteX144" fmla="*/ 590550 w 6648450"/>
              <a:gd name="connsiteY144" fmla="*/ 3206750 h 3638550"/>
              <a:gd name="connsiteX145" fmla="*/ 584200 w 6648450"/>
              <a:gd name="connsiteY145" fmla="*/ 3232150 h 3638550"/>
              <a:gd name="connsiteX146" fmla="*/ 539750 w 6648450"/>
              <a:gd name="connsiteY146" fmla="*/ 3263900 h 3638550"/>
              <a:gd name="connsiteX147" fmla="*/ 495300 w 6648450"/>
              <a:gd name="connsiteY147" fmla="*/ 3308350 h 3638550"/>
              <a:gd name="connsiteX148" fmla="*/ 469900 w 6648450"/>
              <a:gd name="connsiteY148" fmla="*/ 3327400 h 3638550"/>
              <a:gd name="connsiteX149" fmla="*/ 412750 w 6648450"/>
              <a:gd name="connsiteY149" fmla="*/ 3371850 h 3638550"/>
              <a:gd name="connsiteX150" fmla="*/ 374650 w 6648450"/>
              <a:gd name="connsiteY150" fmla="*/ 3416300 h 3638550"/>
              <a:gd name="connsiteX151" fmla="*/ 355600 w 6648450"/>
              <a:gd name="connsiteY151" fmla="*/ 3435350 h 3638550"/>
              <a:gd name="connsiteX152" fmla="*/ 323850 w 6648450"/>
              <a:gd name="connsiteY152" fmla="*/ 3441700 h 3638550"/>
              <a:gd name="connsiteX153" fmla="*/ 304800 w 6648450"/>
              <a:gd name="connsiteY153" fmla="*/ 3454400 h 3638550"/>
              <a:gd name="connsiteX154" fmla="*/ 196850 w 6648450"/>
              <a:gd name="connsiteY154" fmla="*/ 3467100 h 3638550"/>
              <a:gd name="connsiteX155" fmla="*/ 177800 w 6648450"/>
              <a:gd name="connsiteY155" fmla="*/ 3479800 h 3638550"/>
              <a:gd name="connsiteX156" fmla="*/ 152400 w 6648450"/>
              <a:gd name="connsiteY156" fmla="*/ 3492500 h 3638550"/>
              <a:gd name="connsiteX157" fmla="*/ 120650 w 6648450"/>
              <a:gd name="connsiteY157" fmla="*/ 3530600 h 3638550"/>
              <a:gd name="connsiteX158" fmla="*/ 57150 w 6648450"/>
              <a:gd name="connsiteY158" fmla="*/ 3600450 h 3638550"/>
              <a:gd name="connsiteX159" fmla="*/ 38100 w 6648450"/>
              <a:gd name="connsiteY159" fmla="*/ 3625850 h 3638550"/>
              <a:gd name="connsiteX160" fmla="*/ 0 w 6648450"/>
              <a:gd name="connsiteY160"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590550 w 6648450"/>
              <a:gd name="connsiteY143" fmla="*/ 3206750 h 3638550"/>
              <a:gd name="connsiteX144" fmla="*/ 584200 w 6648450"/>
              <a:gd name="connsiteY144" fmla="*/ 3232150 h 3638550"/>
              <a:gd name="connsiteX145" fmla="*/ 539750 w 6648450"/>
              <a:gd name="connsiteY145" fmla="*/ 3263900 h 3638550"/>
              <a:gd name="connsiteX146" fmla="*/ 495300 w 6648450"/>
              <a:gd name="connsiteY146" fmla="*/ 3308350 h 3638550"/>
              <a:gd name="connsiteX147" fmla="*/ 469900 w 6648450"/>
              <a:gd name="connsiteY147" fmla="*/ 3327400 h 3638550"/>
              <a:gd name="connsiteX148" fmla="*/ 412750 w 6648450"/>
              <a:gd name="connsiteY148" fmla="*/ 3371850 h 3638550"/>
              <a:gd name="connsiteX149" fmla="*/ 374650 w 6648450"/>
              <a:gd name="connsiteY149" fmla="*/ 3416300 h 3638550"/>
              <a:gd name="connsiteX150" fmla="*/ 355600 w 6648450"/>
              <a:gd name="connsiteY150" fmla="*/ 3435350 h 3638550"/>
              <a:gd name="connsiteX151" fmla="*/ 323850 w 6648450"/>
              <a:gd name="connsiteY151" fmla="*/ 3441700 h 3638550"/>
              <a:gd name="connsiteX152" fmla="*/ 304800 w 6648450"/>
              <a:gd name="connsiteY152" fmla="*/ 3454400 h 3638550"/>
              <a:gd name="connsiteX153" fmla="*/ 196850 w 6648450"/>
              <a:gd name="connsiteY153" fmla="*/ 3467100 h 3638550"/>
              <a:gd name="connsiteX154" fmla="*/ 177800 w 6648450"/>
              <a:gd name="connsiteY154" fmla="*/ 3479800 h 3638550"/>
              <a:gd name="connsiteX155" fmla="*/ 152400 w 6648450"/>
              <a:gd name="connsiteY155" fmla="*/ 3492500 h 3638550"/>
              <a:gd name="connsiteX156" fmla="*/ 120650 w 6648450"/>
              <a:gd name="connsiteY156" fmla="*/ 3530600 h 3638550"/>
              <a:gd name="connsiteX157" fmla="*/ 57150 w 6648450"/>
              <a:gd name="connsiteY157" fmla="*/ 3600450 h 3638550"/>
              <a:gd name="connsiteX158" fmla="*/ 38100 w 6648450"/>
              <a:gd name="connsiteY158" fmla="*/ 3625850 h 3638550"/>
              <a:gd name="connsiteX159" fmla="*/ 0 w 6648450"/>
              <a:gd name="connsiteY159"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590550 w 6648450"/>
              <a:gd name="connsiteY143" fmla="*/ 3206750 h 3638550"/>
              <a:gd name="connsiteX144" fmla="*/ 539750 w 6648450"/>
              <a:gd name="connsiteY144" fmla="*/ 3263900 h 3638550"/>
              <a:gd name="connsiteX145" fmla="*/ 495300 w 6648450"/>
              <a:gd name="connsiteY145" fmla="*/ 3308350 h 3638550"/>
              <a:gd name="connsiteX146" fmla="*/ 469900 w 6648450"/>
              <a:gd name="connsiteY146" fmla="*/ 3327400 h 3638550"/>
              <a:gd name="connsiteX147" fmla="*/ 412750 w 6648450"/>
              <a:gd name="connsiteY147" fmla="*/ 3371850 h 3638550"/>
              <a:gd name="connsiteX148" fmla="*/ 374650 w 6648450"/>
              <a:gd name="connsiteY148" fmla="*/ 3416300 h 3638550"/>
              <a:gd name="connsiteX149" fmla="*/ 355600 w 6648450"/>
              <a:gd name="connsiteY149" fmla="*/ 3435350 h 3638550"/>
              <a:gd name="connsiteX150" fmla="*/ 323850 w 6648450"/>
              <a:gd name="connsiteY150" fmla="*/ 3441700 h 3638550"/>
              <a:gd name="connsiteX151" fmla="*/ 304800 w 6648450"/>
              <a:gd name="connsiteY151" fmla="*/ 3454400 h 3638550"/>
              <a:gd name="connsiteX152" fmla="*/ 196850 w 6648450"/>
              <a:gd name="connsiteY152" fmla="*/ 3467100 h 3638550"/>
              <a:gd name="connsiteX153" fmla="*/ 177800 w 6648450"/>
              <a:gd name="connsiteY153" fmla="*/ 3479800 h 3638550"/>
              <a:gd name="connsiteX154" fmla="*/ 152400 w 6648450"/>
              <a:gd name="connsiteY154" fmla="*/ 3492500 h 3638550"/>
              <a:gd name="connsiteX155" fmla="*/ 120650 w 6648450"/>
              <a:gd name="connsiteY155" fmla="*/ 3530600 h 3638550"/>
              <a:gd name="connsiteX156" fmla="*/ 57150 w 6648450"/>
              <a:gd name="connsiteY156" fmla="*/ 3600450 h 3638550"/>
              <a:gd name="connsiteX157" fmla="*/ 38100 w 6648450"/>
              <a:gd name="connsiteY157" fmla="*/ 3625850 h 3638550"/>
              <a:gd name="connsiteX158" fmla="*/ 0 w 6648450"/>
              <a:gd name="connsiteY158"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539750 w 6648450"/>
              <a:gd name="connsiteY143" fmla="*/ 3263900 h 3638550"/>
              <a:gd name="connsiteX144" fmla="*/ 495300 w 6648450"/>
              <a:gd name="connsiteY144" fmla="*/ 3308350 h 3638550"/>
              <a:gd name="connsiteX145" fmla="*/ 469900 w 6648450"/>
              <a:gd name="connsiteY145" fmla="*/ 3327400 h 3638550"/>
              <a:gd name="connsiteX146" fmla="*/ 412750 w 6648450"/>
              <a:gd name="connsiteY146" fmla="*/ 3371850 h 3638550"/>
              <a:gd name="connsiteX147" fmla="*/ 374650 w 6648450"/>
              <a:gd name="connsiteY147" fmla="*/ 3416300 h 3638550"/>
              <a:gd name="connsiteX148" fmla="*/ 355600 w 6648450"/>
              <a:gd name="connsiteY148" fmla="*/ 3435350 h 3638550"/>
              <a:gd name="connsiteX149" fmla="*/ 323850 w 6648450"/>
              <a:gd name="connsiteY149" fmla="*/ 3441700 h 3638550"/>
              <a:gd name="connsiteX150" fmla="*/ 304800 w 6648450"/>
              <a:gd name="connsiteY150" fmla="*/ 3454400 h 3638550"/>
              <a:gd name="connsiteX151" fmla="*/ 196850 w 6648450"/>
              <a:gd name="connsiteY151" fmla="*/ 3467100 h 3638550"/>
              <a:gd name="connsiteX152" fmla="*/ 177800 w 6648450"/>
              <a:gd name="connsiteY152" fmla="*/ 3479800 h 3638550"/>
              <a:gd name="connsiteX153" fmla="*/ 152400 w 6648450"/>
              <a:gd name="connsiteY153" fmla="*/ 3492500 h 3638550"/>
              <a:gd name="connsiteX154" fmla="*/ 120650 w 6648450"/>
              <a:gd name="connsiteY154" fmla="*/ 3530600 h 3638550"/>
              <a:gd name="connsiteX155" fmla="*/ 57150 w 6648450"/>
              <a:gd name="connsiteY155" fmla="*/ 3600450 h 3638550"/>
              <a:gd name="connsiteX156" fmla="*/ 38100 w 6648450"/>
              <a:gd name="connsiteY156" fmla="*/ 3625850 h 3638550"/>
              <a:gd name="connsiteX157" fmla="*/ 0 w 6648450"/>
              <a:gd name="connsiteY157"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495300 w 6648450"/>
              <a:gd name="connsiteY143" fmla="*/ 3308350 h 3638550"/>
              <a:gd name="connsiteX144" fmla="*/ 469900 w 6648450"/>
              <a:gd name="connsiteY144" fmla="*/ 3327400 h 3638550"/>
              <a:gd name="connsiteX145" fmla="*/ 412750 w 6648450"/>
              <a:gd name="connsiteY145" fmla="*/ 3371850 h 3638550"/>
              <a:gd name="connsiteX146" fmla="*/ 374650 w 6648450"/>
              <a:gd name="connsiteY146" fmla="*/ 3416300 h 3638550"/>
              <a:gd name="connsiteX147" fmla="*/ 355600 w 6648450"/>
              <a:gd name="connsiteY147" fmla="*/ 3435350 h 3638550"/>
              <a:gd name="connsiteX148" fmla="*/ 323850 w 6648450"/>
              <a:gd name="connsiteY148" fmla="*/ 3441700 h 3638550"/>
              <a:gd name="connsiteX149" fmla="*/ 304800 w 6648450"/>
              <a:gd name="connsiteY149" fmla="*/ 3454400 h 3638550"/>
              <a:gd name="connsiteX150" fmla="*/ 196850 w 6648450"/>
              <a:gd name="connsiteY150" fmla="*/ 3467100 h 3638550"/>
              <a:gd name="connsiteX151" fmla="*/ 177800 w 6648450"/>
              <a:gd name="connsiteY151" fmla="*/ 3479800 h 3638550"/>
              <a:gd name="connsiteX152" fmla="*/ 152400 w 6648450"/>
              <a:gd name="connsiteY152" fmla="*/ 3492500 h 3638550"/>
              <a:gd name="connsiteX153" fmla="*/ 120650 w 6648450"/>
              <a:gd name="connsiteY153" fmla="*/ 3530600 h 3638550"/>
              <a:gd name="connsiteX154" fmla="*/ 57150 w 6648450"/>
              <a:gd name="connsiteY154" fmla="*/ 3600450 h 3638550"/>
              <a:gd name="connsiteX155" fmla="*/ 38100 w 6648450"/>
              <a:gd name="connsiteY155" fmla="*/ 3625850 h 3638550"/>
              <a:gd name="connsiteX156" fmla="*/ 0 w 6648450"/>
              <a:gd name="connsiteY156"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495300 w 6648450"/>
              <a:gd name="connsiteY143" fmla="*/ 3308350 h 3638550"/>
              <a:gd name="connsiteX144" fmla="*/ 412750 w 6648450"/>
              <a:gd name="connsiteY144" fmla="*/ 3371850 h 3638550"/>
              <a:gd name="connsiteX145" fmla="*/ 374650 w 6648450"/>
              <a:gd name="connsiteY145" fmla="*/ 3416300 h 3638550"/>
              <a:gd name="connsiteX146" fmla="*/ 355600 w 6648450"/>
              <a:gd name="connsiteY146" fmla="*/ 3435350 h 3638550"/>
              <a:gd name="connsiteX147" fmla="*/ 323850 w 6648450"/>
              <a:gd name="connsiteY147" fmla="*/ 3441700 h 3638550"/>
              <a:gd name="connsiteX148" fmla="*/ 304800 w 6648450"/>
              <a:gd name="connsiteY148" fmla="*/ 3454400 h 3638550"/>
              <a:gd name="connsiteX149" fmla="*/ 196850 w 6648450"/>
              <a:gd name="connsiteY149" fmla="*/ 3467100 h 3638550"/>
              <a:gd name="connsiteX150" fmla="*/ 177800 w 6648450"/>
              <a:gd name="connsiteY150" fmla="*/ 3479800 h 3638550"/>
              <a:gd name="connsiteX151" fmla="*/ 152400 w 6648450"/>
              <a:gd name="connsiteY151" fmla="*/ 3492500 h 3638550"/>
              <a:gd name="connsiteX152" fmla="*/ 120650 w 6648450"/>
              <a:gd name="connsiteY152" fmla="*/ 3530600 h 3638550"/>
              <a:gd name="connsiteX153" fmla="*/ 57150 w 6648450"/>
              <a:gd name="connsiteY153" fmla="*/ 3600450 h 3638550"/>
              <a:gd name="connsiteX154" fmla="*/ 38100 w 6648450"/>
              <a:gd name="connsiteY154" fmla="*/ 3625850 h 3638550"/>
              <a:gd name="connsiteX155" fmla="*/ 0 w 6648450"/>
              <a:gd name="connsiteY155"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412750 w 6648450"/>
              <a:gd name="connsiteY143" fmla="*/ 3371850 h 3638550"/>
              <a:gd name="connsiteX144" fmla="*/ 374650 w 6648450"/>
              <a:gd name="connsiteY144" fmla="*/ 3416300 h 3638550"/>
              <a:gd name="connsiteX145" fmla="*/ 355600 w 6648450"/>
              <a:gd name="connsiteY145" fmla="*/ 3435350 h 3638550"/>
              <a:gd name="connsiteX146" fmla="*/ 323850 w 6648450"/>
              <a:gd name="connsiteY146" fmla="*/ 3441700 h 3638550"/>
              <a:gd name="connsiteX147" fmla="*/ 304800 w 6648450"/>
              <a:gd name="connsiteY147" fmla="*/ 3454400 h 3638550"/>
              <a:gd name="connsiteX148" fmla="*/ 196850 w 6648450"/>
              <a:gd name="connsiteY148" fmla="*/ 3467100 h 3638550"/>
              <a:gd name="connsiteX149" fmla="*/ 177800 w 6648450"/>
              <a:gd name="connsiteY149" fmla="*/ 3479800 h 3638550"/>
              <a:gd name="connsiteX150" fmla="*/ 152400 w 6648450"/>
              <a:gd name="connsiteY150" fmla="*/ 3492500 h 3638550"/>
              <a:gd name="connsiteX151" fmla="*/ 120650 w 6648450"/>
              <a:gd name="connsiteY151" fmla="*/ 3530600 h 3638550"/>
              <a:gd name="connsiteX152" fmla="*/ 57150 w 6648450"/>
              <a:gd name="connsiteY152" fmla="*/ 3600450 h 3638550"/>
              <a:gd name="connsiteX153" fmla="*/ 38100 w 6648450"/>
              <a:gd name="connsiteY153" fmla="*/ 3625850 h 3638550"/>
              <a:gd name="connsiteX154" fmla="*/ 0 w 6648450"/>
              <a:gd name="connsiteY154"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374650 w 6648450"/>
              <a:gd name="connsiteY143" fmla="*/ 3416300 h 3638550"/>
              <a:gd name="connsiteX144" fmla="*/ 355600 w 6648450"/>
              <a:gd name="connsiteY144" fmla="*/ 3435350 h 3638550"/>
              <a:gd name="connsiteX145" fmla="*/ 323850 w 6648450"/>
              <a:gd name="connsiteY145" fmla="*/ 3441700 h 3638550"/>
              <a:gd name="connsiteX146" fmla="*/ 304800 w 6648450"/>
              <a:gd name="connsiteY146" fmla="*/ 3454400 h 3638550"/>
              <a:gd name="connsiteX147" fmla="*/ 196850 w 6648450"/>
              <a:gd name="connsiteY147" fmla="*/ 3467100 h 3638550"/>
              <a:gd name="connsiteX148" fmla="*/ 177800 w 6648450"/>
              <a:gd name="connsiteY148" fmla="*/ 3479800 h 3638550"/>
              <a:gd name="connsiteX149" fmla="*/ 152400 w 6648450"/>
              <a:gd name="connsiteY149" fmla="*/ 3492500 h 3638550"/>
              <a:gd name="connsiteX150" fmla="*/ 120650 w 6648450"/>
              <a:gd name="connsiteY150" fmla="*/ 3530600 h 3638550"/>
              <a:gd name="connsiteX151" fmla="*/ 57150 w 6648450"/>
              <a:gd name="connsiteY151" fmla="*/ 3600450 h 3638550"/>
              <a:gd name="connsiteX152" fmla="*/ 38100 w 6648450"/>
              <a:gd name="connsiteY152" fmla="*/ 3625850 h 3638550"/>
              <a:gd name="connsiteX153" fmla="*/ 0 w 6648450"/>
              <a:gd name="connsiteY153"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374650 w 6648450"/>
              <a:gd name="connsiteY143" fmla="*/ 3416300 h 3638550"/>
              <a:gd name="connsiteX144" fmla="*/ 323850 w 6648450"/>
              <a:gd name="connsiteY144" fmla="*/ 3441700 h 3638550"/>
              <a:gd name="connsiteX145" fmla="*/ 304800 w 6648450"/>
              <a:gd name="connsiteY145" fmla="*/ 3454400 h 3638550"/>
              <a:gd name="connsiteX146" fmla="*/ 196850 w 6648450"/>
              <a:gd name="connsiteY146" fmla="*/ 3467100 h 3638550"/>
              <a:gd name="connsiteX147" fmla="*/ 177800 w 6648450"/>
              <a:gd name="connsiteY147" fmla="*/ 3479800 h 3638550"/>
              <a:gd name="connsiteX148" fmla="*/ 152400 w 6648450"/>
              <a:gd name="connsiteY148" fmla="*/ 3492500 h 3638550"/>
              <a:gd name="connsiteX149" fmla="*/ 120650 w 6648450"/>
              <a:gd name="connsiteY149" fmla="*/ 3530600 h 3638550"/>
              <a:gd name="connsiteX150" fmla="*/ 57150 w 6648450"/>
              <a:gd name="connsiteY150" fmla="*/ 3600450 h 3638550"/>
              <a:gd name="connsiteX151" fmla="*/ 38100 w 6648450"/>
              <a:gd name="connsiteY151" fmla="*/ 3625850 h 3638550"/>
              <a:gd name="connsiteX152" fmla="*/ 0 w 6648450"/>
              <a:gd name="connsiteY152"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374650 w 6648450"/>
              <a:gd name="connsiteY143" fmla="*/ 3416300 h 3638550"/>
              <a:gd name="connsiteX144" fmla="*/ 304800 w 6648450"/>
              <a:gd name="connsiteY144" fmla="*/ 3454400 h 3638550"/>
              <a:gd name="connsiteX145" fmla="*/ 196850 w 6648450"/>
              <a:gd name="connsiteY145" fmla="*/ 3467100 h 3638550"/>
              <a:gd name="connsiteX146" fmla="*/ 177800 w 6648450"/>
              <a:gd name="connsiteY146" fmla="*/ 3479800 h 3638550"/>
              <a:gd name="connsiteX147" fmla="*/ 152400 w 6648450"/>
              <a:gd name="connsiteY147" fmla="*/ 3492500 h 3638550"/>
              <a:gd name="connsiteX148" fmla="*/ 120650 w 6648450"/>
              <a:gd name="connsiteY148" fmla="*/ 3530600 h 3638550"/>
              <a:gd name="connsiteX149" fmla="*/ 57150 w 6648450"/>
              <a:gd name="connsiteY149" fmla="*/ 3600450 h 3638550"/>
              <a:gd name="connsiteX150" fmla="*/ 38100 w 6648450"/>
              <a:gd name="connsiteY150" fmla="*/ 3625850 h 3638550"/>
              <a:gd name="connsiteX151" fmla="*/ 0 w 6648450"/>
              <a:gd name="connsiteY151"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304800 w 6648450"/>
              <a:gd name="connsiteY143" fmla="*/ 3454400 h 3638550"/>
              <a:gd name="connsiteX144" fmla="*/ 196850 w 6648450"/>
              <a:gd name="connsiteY144" fmla="*/ 3467100 h 3638550"/>
              <a:gd name="connsiteX145" fmla="*/ 177800 w 6648450"/>
              <a:gd name="connsiteY145" fmla="*/ 3479800 h 3638550"/>
              <a:gd name="connsiteX146" fmla="*/ 152400 w 6648450"/>
              <a:gd name="connsiteY146" fmla="*/ 3492500 h 3638550"/>
              <a:gd name="connsiteX147" fmla="*/ 120650 w 6648450"/>
              <a:gd name="connsiteY147" fmla="*/ 3530600 h 3638550"/>
              <a:gd name="connsiteX148" fmla="*/ 57150 w 6648450"/>
              <a:gd name="connsiteY148" fmla="*/ 3600450 h 3638550"/>
              <a:gd name="connsiteX149" fmla="*/ 38100 w 6648450"/>
              <a:gd name="connsiteY149" fmla="*/ 3625850 h 3638550"/>
              <a:gd name="connsiteX150" fmla="*/ 0 w 6648450"/>
              <a:gd name="connsiteY150"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196850 w 6648450"/>
              <a:gd name="connsiteY143" fmla="*/ 3467100 h 3638550"/>
              <a:gd name="connsiteX144" fmla="*/ 177800 w 6648450"/>
              <a:gd name="connsiteY144" fmla="*/ 3479800 h 3638550"/>
              <a:gd name="connsiteX145" fmla="*/ 152400 w 6648450"/>
              <a:gd name="connsiteY145" fmla="*/ 3492500 h 3638550"/>
              <a:gd name="connsiteX146" fmla="*/ 120650 w 6648450"/>
              <a:gd name="connsiteY146" fmla="*/ 3530600 h 3638550"/>
              <a:gd name="connsiteX147" fmla="*/ 57150 w 6648450"/>
              <a:gd name="connsiteY147" fmla="*/ 3600450 h 3638550"/>
              <a:gd name="connsiteX148" fmla="*/ 38100 w 6648450"/>
              <a:gd name="connsiteY148" fmla="*/ 3625850 h 3638550"/>
              <a:gd name="connsiteX149" fmla="*/ 0 w 6648450"/>
              <a:gd name="connsiteY149"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196850 w 6648450"/>
              <a:gd name="connsiteY143" fmla="*/ 3467100 h 3638550"/>
              <a:gd name="connsiteX144" fmla="*/ 152400 w 6648450"/>
              <a:gd name="connsiteY144" fmla="*/ 3492500 h 3638550"/>
              <a:gd name="connsiteX145" fmla="*/ 120650 w 6648450"/>
              <a:gd name="connsiteY145" fmla="*/ 3530600 h 3638550"/>
              <a:gd name="connsiteX146" fmla="*/ 57150 w 6648450"/>
              <a:gd name="connsiteY146" fmla="*/ 3600450 h 3638550"/>
              <a:gd name="connsiteX147" fmla="*/ 38100 w 6648450"/>
              <a:gd name="connsiteY147" fmla="*/ 3625850 h 3638550"/>
              <a:gd name="connsiteX148" fmla="*/ 0 w 6648450"/>
              <a:gd name="connsiteY148"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196850 w 6648450"/>
              <a:gd name="connsiteY143" fmla="*/ 3467100 h 3638550"/>
              <a:gd name="connsiteX144" fmla="*/ 120650 w 6648450"/>
              <a:gd name="connsiteY144" fmla="*/ 3530600 h 3638550"/>
              <a:gd name="connsiteX145" fmla="*/ 57150 w 6648450"/>
              <a:gd name="connsiteY145" fmla="*/ 3600450 h 3638550"/>
              <a:gd name="connsiteX146" fmla="*/ 38100 w 6648450"/>
              <a:gd name="connsiteY146" fmla="*/ 3625850 h 3638550"/>
              <a:gd name="connsiteX147" fmla="*/ 0 w 6648450"/>
              <a:gd name="connsiteY147" fmla="*/ 3638550 h 3638550"/>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120650 w 6648450"/>
              <a:gd name="connsiteY143" fmla="*/ 3530600 h 3638550"/>
              <a:gd name="connsiteX144" fmla="*/ 57150 w 6648450"/>
              <a:gd name="connsiteY144" fmla="*/ 3600450 h 3638550"/>
              <a:gd name="connsiteX145" fmla="*/ 38100 w 6648450"/>
              <a:gd name="connsiteY145" fmla="*/ 3625850 h 3638550"/>
              <a:gd name="connsiteX146" fmla="*/ 0 w 6648450"/>
              <a:gd name="connsiteY146" fmla="*/ 3638550 h 3638550"/>
              <a:gd name="connsiteX0" fmla="*/ 6656546 w 6656546"/>
              <a:gd name="connsiteY0" fmla="*/ 0 h 3685149"/>
              <a:gd name="connsiteX1" fmla="*/ 6624796 w 6656546"/>
              <a:gd name="connsiteY1" fmla="*/ 12700 h 3685149"/>
              <a:gd name="connsiteX2" fmla="*/ 6580346 w 6656546"/>
              <a:gd name="connsiteY2" fmla="*/ 44450 h 3685149"/>
              <a:gd name="connsiteX3" fmla="*/ 6554946 w 6656546"/>
              <a:gd name="connsiteY3" fmla="*/ 57150 h 3685149"/>
              <a:gd name="connsiteX4" fmla="*/ 6510496 w 6656546"/>
              <a:gd name="connsiteY4" fmla="*/ 82550 h 3685149"/>
              <a:gd name="connsiteX5" fmla="*/ 6497796 w 6656546"/>
              <a:gd name="connsiteY5" fmla="*/ 101600 h 3685149"/>
              <a:gd name="connsiteX6" fmla="*/ 6466046 w 6656546"/>
              <a:gd name="connsiteY6" fmla="*/ 127000 h 3685149"/>
              <a:gd name="connsiteX7" fmla="*/ 6383496 w 6656546"/>
              <a:gd name="connsiteY7" fmla="*/ 171450 h 3685149"/>
              <a:gd name="connsiteX8" fmla="*/ 6332696 w 6656546"/>
              <a:gd name="connsiteY8" fmla="*/ 190500 h 3685149"/>
              <a:gd name="connsiteX9" fmla="*/ 6275546 w 6656546"/>
              <a:gd name="connsiteY9" fmla="*/ 228600 h 3685149"/>
              <a:gd name="connsiteX10" fmla="*/ 6250146 w 6656546"/>
              <a:gd name="connsiteY10" fmla="*/ 241300 h 3685149"/>
              <a:gd name="connsiteX11" fmla="*/ 6231096 w 6656546"/>
              <a:gd name="connsiteY11" fmla="*/ 260350 h 3685149"/>
              <a:gd name="connsiteX12" fmla="*/ 6205696 w 6656546"/>
              <a:gd name="connsiteY12" fmla="*/ 266700 h 3685149"/>
              <a:gd name="connsiteX13" fmla="*/ 6142196 w 6656546"/>
              <a:gd name="connsiteY13" fmla="*/ 292100 h 3685149"/>
              <a:gd name="connsiteX14" fmla="*/ 6129496 w 6656546"/>
              <a:gd name="connsiteY14" fmla="*/ 317500 h 3685149"/>
              <a:gd name="connsiteX15" fmla="*/ 6097746 w 6656546"/>
              <a:gd name="connsiteY15" fmla="*/ 361950 h 3685149"/>
              <a:gd name="connsiteX16" fmla="*/ 6085046 w 6656546"/>
              <a:gd name="connsiteY16" fmla="*/ 457200 h 3685149"/>
              <a:gd name="connsiteX17" fmla="*/ 6072346 w 6656546"/>
              <a:gd name="connsiteY17" fmla="*/ 514350 h 3685149"/>
              <a:gd name="connsiteX18" fmla="*/ 6059646 w 6656546"/>
              <a:gd name="connsiteY18" fmla="*/ 558800 h 3685149"/>
              <a:gd name="connsiteX19" fmla="*/ 6046946 w 6656546"/>
              <a:gd name="connsiteY19" fmla="*/ 660400 h 3685149"/>
              <a:gd name="connsiteX20" fmla="*/ 6034246 w 6656546"/>
              <a:gd name="connsiteY20" fmla="*/ 685800 h 3685149"/>
              <a:gd name="connsiteX21" fmla="*/ 6027896 w 6656546"/>
              <a:gd name="connsiteY21" fmla="*/ 704850 h 3685149"/>
              <a:gd name="connsiteX22" fmla="*/ 5970746 w 6656546"/>
              <a:gd name="connsiteY22" fmla="*/ 787400 h 3685149"/>
              <a:gd name="connsiteX23" fmla="*/ 5951696 w 6656546"/>
              <a:gd name="connsiteY23" fmla="*/ 819150 h 3685149"/>
              <a:gd name="connsiteX24" fmla="*/ 5945346 w 6656546"/>
              <a:gd name="connsiteY24" fmla="*/ 850900 h 3685149"/>
              <a:gd name="connsiteX25" fmla="*/ 5926296 w 6656546"/>
              <a:gd name="connsiteY25" fmla="*/ 876300 h 3685149"/>
              <a:gd name="connsiteX26" fmla="*/ 5881846 w 6656546"/>
              <a:gd name="connsiteY26" fmla="*/ 933450 h 3685149"/>
              <a:gd name="connsiteX27" fmla="*/ 5862796 w 6656546"/>
              <a:gd name="connsiteY27" fmla="*/ 946150 h 3685149"/>
              <a:gd name="connsiteX28" fmla="*/ 5831046 w 6656546"/>
              <a:gd name="connsiteY28" fmla="*/ 952500 h 3685149"/>
              <a:gd name="connsiteX29" fmla="*/ 5786596 w 6656546"/>
              <a:gd name="connsiteY29" fmla="*/ 977900 h 3685149"/>
              <a:gd name="connsiteX30" fmla="*/ 5761196 w 6656546"/>
              <a:gd name="connsiteY30" fmla="*/ 990600 h 3685149"/>
              <a:gd name="connsiteX31" fmla="*/ 5742146 w 6656546"/>
              <a:gd name="connsiteY31" fmla="*/ 1009650 h 3685149"/>
              <a:gd name="connsiteX32" fmla="*/ 5723096 w 6656546"/>
              <a:gd name="connsiteY32" fmla="*/ 1016000 h 3685149"/>
              <a:gd name="connsiteX33" fmla="*/ 5697696 w 6656546"/>
              <a:gd name="connsiteY33" fmla="*/ 1028700 h 3685149"/>
              <a:gd name="connsiteX34" fmla="*/ 5665946 w 6656546"/>
              <a:gd name="connsiteY34" fmla="*/ 1041400 h 3685149"/>
              <a:gd name="connsiteX35" fmla="*/ 5640546 w 6656546"/>
              <a:gd name="connsiteY35" fmla="*/ 1054100 h 3685149"/>
              <a:gd name="connsiteX36" fmla="*/ 5615146 w 6656546"/>
              <a:gd name="connsiteY36" fmla="*/ 1060450 h 3685149"/>
              <a:gd name="connsiteX37" fmla="*/ 5589746 w 6656546"/>
              <a:gd name="connsiteY37" fmla="*/ 1073150 h 3685149"/>
              <a:gd name="connsiteX38" fmla="*/ 5557996 w 6656546"/>
              <a:gd name="connsiteY38" fmla="*/ 1085850 h 3685149"/>
              <a:gd name="connsiteX39" fmla="*/ 5507196 w 6656546"/>
              <a:gd name="connsiteY39" fmla="*/ 1111250 h 3685149"/>
              <a:gd name="connsiteX40" fmla="*/ 5488146 w 6656546"/>
              <a:gd name="connsiteY40" fmla="*/ 1117600 h 3685149"/>
              <a:gd name="connsiteX41" fmla="*/ 5450046 w 6656546"/>
              <a:gd name="connsiteY41" fmla="*/ 1143000 h 3685149"/>
              <a:gd name="connsiteX42" fmla="*/ 5418296 w 6656546"/>
              <a:gd name="connsiteY42" fmla="*/ 1168400 h 3685149"/>
              <a:gd name="connsiteX43" fmla="*/ 5380196 w 6656546"/>
              <a:gd name="connsiteY43" fmla="*/ 1174750 h 3685149"/>
              <a:gd name="connsiteX44" fmla="*/ 5234146 w 6656546"/>
              <a:gd name="connsiteY44" fmla="*/ 1187450 h 3685149"/>
              <a:gd name="connsiteX45" fmla="*/ 5196046 w 6656546"/>
              <a:gd name="connsiteY45" fmla="*/ 1193800 h 3685149"/>
              <a:gd name="connsiteX46" fmla="*/ 5138896 w 6656546"/>
              <a:gd name="connsiteY46" fmla="*/ 1200150 h 3685149"/>
              <a:gd name="connsiteX47" fmla="*/ 5119846 w 6656546"/>
              <a:gd name="connsiteY47" fmla="*/ 1212850 h 3685149"/>
              <a:gd name="connsiteX48" fmla="*/ 5088096 w 6656546"/>
              <a:gd name="connsiteY48" fmla="*/ 1219200 h 3685149"/>
              <a:gd name="connsiteX49" fmla="*/ 4973796 w 6656546"/>
              <a:gd name="connsiteY49" fmla="*/ 1231900 h 3685149"/>
              <a:gd name="connsiteX50" fmla="*/ 4834096 w 6656546"/>
              <a:gd name="connsiteY50" fmla="*/ 1238250 h 3685149"/>
              <a:gd name="connsiteX51" fmla="*/ 4776946 w 6656546"/>
              <a:gd name="connsiteY51" fmla="*/ 1270000 h 3685149"/>
              <a:gd name="connsiteX52" fmla="*/ 4757896 w 6656546"/>
              <a:gd name="connsiteY52" fmla="*/ 1301750 h 3685149"/>
              <a:gd name="connsiteX53" fmla="*/ 4751546 w 6656546"/>
              <a:gd name="connsiteY53" fmla="*/ 1320800 h 3685149"/>
              <a:gd name="connsiteX54" fmla="*/ 4738846 w 6656546"/>
              <a:gd name="connsiteY54" fmla="*/ 1365250 h 3685149"/>
              <a:gd name="connsiteX55" fmla="*/ 4732496 w 6656546"/>
              <a:gd name="connsiteY55" fmla="*/ 1403350 h 3685149"/>
              <a:gd name="connsiteX56" fmla="*/ 4713446 w 6656546"/>
              <a:gd name="connsiteY56" fmla="*/ 1416050 h 3685149"/>
              <a:gd name="connsiteX57" fmla="*/ 4688046 w 6656546"/>
              <a:gd name="connsiteY57" fmla="*/ 1397000 h 3685149"/>
              <a:gd name="connsiteX58" fmla="*/ 4637246 w 6656546"/>
              <a:gd name="connsiteY58" fmla="*/ 1384300 h 3685149"/>
              <a:gd name="connsiteX59" fmla="*/ 4618196 w 6656546"/>
              <a:gd name="connsiteY59" fmla="*/ 1377950 h 3685149"/>
              <a:gd name="connsiteX60" fmla="*/ 4503896 w 6656546"/>
              <a:gd name="connsiteY60" fmla="*/ 1397000 h 3685149"/>
              <a:gd name="connsiteX61" fmla="*/ 4472146 w 6656546"/>
              <a:gd name="connsiteY61" fmla="*/ 1447800 h 3685149"/>
              <a:gd name="connsiteX62" fmla="*/ 4459446 w 6656546"/>
              <a:gd name="connsiteY62" fmla="*/ 1466850 h 3685149"/>
              <a:gd name="connsiteX63" fmla="*/ 4408646 w 6656546"/>
              <a:gd name="connsiteY63" fmla="*/ 1504950 h 3685149"/>
              <a:gd name="connsiteX64" fmla="*/ 4370546 w 6656546"/>
              <a:gd name="connsiteY64" fmla="*/ 1511300 h 3685149"/>
              <a:gd name="connsiteX65" fmla="*/ 4351496 w 6656546"/>
              <a:gd name="connsiteY65" fmla="*/ 1517650 h 3685149"/>
              <a:gd name="connsiteX66" fmla="*/ 4326096 w 6656546"/>
              <a:gd name="connsiteY66" fmla="*/ 1524000 h 3685149"/>
              <a:gd name="connsiteX67" fmla="*/ 4307046 w 6656546"/>
              <a:gd name="connsiteY67" fmla="*/ 1536700 h 3685149"/>
              <a:gd name="connsiteX68" fmla="*/ 4141946 w 6656546"/>
              <a:gd name="connsiteY68" fmla="*/ 1524000 h 3685149"/>
              <a:gd name="connsiteX69" fmla="*/ 4059396 w 6656546"/>
              <a:gd name="connsiteY69" fmla="*/ 1479550 h 3685149"/>
              <a:gd name="connsiteX70" fmla="*/ 4033996 w 6656546"/>
              <a:gd name="connsiteY70" fmla="*/ 1466850 h 3685149"/>
              <a:gd name="connsiteX71" fmla="*/ 3964146 w 6656546"/>
              <a:gd name="connsiteY71" fmla="*/ 1454150 h 3685149"/>
              <a:gd name="connsiteX72" fmla="*/ 3951446 w 6656546"/>
              <a:gd name="connsiteY72" fmla="*/ 1435100 h 3685149"/>
              <a:gd name="connsiteX73" fmla="*/ 3875246 w 6656546"/>
              <a:gd name="connsiteY73" fmla="*/ 1403350 h 3685149"/>
              <a:gd name="connsiteX74" fmla="*/ 3862546 w 6656546"/>
              <a:gd name="connsiteY74" fmla="*/ 1384300 h 3685149"/>
              <a:gd name="connsiteX75" fmla="*/ 3837146 w 6656546"/>
              <a:gd name="connsiteY75" fmla="*/ 1377950 h 3685149"/>
              <a:gd name="connsiteX76" fmla="*/ 3779996 w 6656546"/>
              <a:gd name="connsiteY76" fmla="*/ 1371600 h 3685149"/>
              <a:gd name="connsiteX77" fmla="*/ 3754596 w 6656546"/>
              <a:gd name="connsiteY77" fmla="*/ 1358900 h 3685149"/>
              <a:gd name="connsiteX78" fmla="*/ 3684746 w 6656546"/>
              <a:gd name="connsiteY78" fmla="*/ 1314450 h 3685149"/>
              <a:gd name="connsiteX79" fmla="*/ 3564096 w 6656546"/>
              <a:gd name="connsiteY79" fmla="*/ 1276350 h 3685149"/>
              <a:gd name="connsiteX80" fmla="*/ 3557746 w 6656546"/>
              <a:gd name="connsiteY80" fmla="*/ 1238250 h 3685149"/>
              <a:gd name="connsiteX81" fmla="*/ 3538696 w 6656546"/>
              <a:gd name="connsiteY81" fmla="*/ 1231900 h 3685149"/>
              <a:gd name="connsiteX82" fmla="*/ 3462496 w 6656546"/>
              <a:gd name="connsiteY82" fmla="*/ 1238250 h 3685149"/>
              <a:gd name="connsiteX83" fmla="*/ 3437096 w 6656546"/>
              <a:gd name="connsiteY83" fmla="*/ 1244600 h 3685149"/>
              <a:gd name="connsiteX84" fmla="*/ 3443446 w 6656546"/>
              <a:gd name="connsiteY84" fmla="*/ 1270000 h 3685149"/>
              <a:gd name="connsiteX85" fmla="*/ 3430746 w 6656546"/>
              <a:gd name="connsiteY85" fmla="*/ 1320800 h 3685149"/>
              <a:gd name="connsiteX86" fmla="*/ 3373596 w 6656546"/>
              <a:gd name="connsiteY86" fmla="*/ 1327150 h 3685149"/>
              <a:gd name="connsiteX87" fmla="*/ 3341846 w 6656546"/>
              <a:gd name="connsiteY87" fmla="*/ 1365250 h 3685149"/>
              <a:gd name="connsiteX88" fmla="*/ 3316446 w 6656546"/>
              <a:gd name="connsiteY88" fmla="*/ 1371600 h 3685149"/>
              <a:gd name="connsiteX89" fmla="*/ 3291046 w 6656546"/>
              <a:gd name="connsiteY89" fmla="*/ 1384300 h 3685149"/>
              <a:gd name="connsiteX90" fmla="*/ 3278346 w 6656546"/>
              <a:gd name="connsiteY90" fmla="*/ 1403350 h 3685149"/>
              <a:gd name="connsiteX91" fmla="*/ 3233896 w 6656546"/>
              <a:gd name="connsiteY91" fmla="*/ 1498600 h 3685149"/>
              <a:gd name="connsiteX92" fmla="*/ 3202146 w 6656546"/>
              <a:gd name="connsiteY92" fmla="*/ 1504950 h 3685149"/>
              <a:gd name="connsiteX93" fmla="*/ 3176746 w 6656546"/>
              <a:gd name="connsiteY93" fmla="*/ 1543050 h 3685149"/>
              <a:gd name="connsiteX94" fmla="*/ 3132296 w 6656546"/>
              <a:gd name="connsiteY94" fmla="*/ 1593850 h 3685149"/>
              <a:gd name="connsiteX95" fmla="*/ 3100546 w 6656546"/>
              <a:gd name="connsiteY95" fmla="*/ 1600200 h 3685149"/>
              <a:gd name="connsiteX96" fmla="*/ 2998946 w 6656546"/>
              <a:gd name="connsiteY96" fmla="*/ 1606550 h 3685149"/>
              <a:gd name="connsiteX97" fmla="*/ 2852896 w 6656546"/>
              <a:gd name="connsiteY97" fmla="*/ 1631950 h 3685149"/>
              <a:gd name="connsiteX98" fmla="*/ 2490946 w 6656546"/>
              <a:gd name="connsiteY98" fmla="*/ 1638300 h 3685149"/>
              <a:gd name="connsiteX99" fmla="*/ 2465546 w 6656546"/>
              <a:gd name="connsiteY99" fmla="*/ 1644650 h 3685149"/>
              <a:gd name="connsiteX100" fmla="*/ 2427446 w 6656546"/>
              <a:gd name="connsiteY100" fmla="*/ 1689100 h 3685149"/>
              <a:gd name="connsiteX101" fmla="*/ 2408396 w 6656546"/>
              <a:gd name="connsiteY101" fmla="*/ 1701800 h 3685149"/>
              <a:gd name="connsiteX102" fmla="*/ 2376646 w 6656546"/>
              <a:gd name="connsiteY102" fmla="*/ 1727200 h 3685149"/>
              <a:gd name="connsiteX103" fmla="*/ 2338546 w 6656546"/>
              <a:gd name="connsiteY103" fmla="*/ 1752600 h 3685149"/>
              <a:gd name="connsiteX104" fmla="*/ 2262346 w 6656546"/>
              <a:gd name="connsiteY104" fmla="*/ 1746250 h 3685149"/>
              <a:gd name="connsiteX105" fmla="*/ 2243296 w 6656546"/>
              <a:gd name="connsiteY105" fmla="*/ 1708150 h 3685149"/>
              <a:gd name="connsiteX106" fmla="*/ 2090896 w 6656546"/>
              <a:gd name="connsiteY106" fmla="*/ 1701800 h 3685149"/>
              <a:gd name="connsiteX107" fmla="*/ 1938496 w 6656546"/>
              <a:gd name="connsiteY107" fmla="*/ 1708150 h 3685149"/>
              <a:gd name="connsiteX108" fmla="*/ 1862296 w 6656546"/>
              <a:gd name="connsiteY108" fmla="*/ 1727200 h 3685149"/>
              <a:gd name="connsiteX109" fmla="*/ 1792446 w 6656546"/>
              <a:gd name="connsiteY109" fmla="*/ 1733550 h 3685149"/>
              <a:gd name="connsiteX110" fmla="*/ 1754346 w 6656546"/>
              <a:gd name="connsiteY110" fmla="*/ 1720850 h 3685149"/>
              <a:gd name="connsiteX111" fmla="*/ 1652746 w 6656546"/>
              <a:gd name="connsiteY111" fmla="*/ 1758950 h 3685149"/>
              <a:gd name="connsiteX112" fmla="*/ 1620996 w 6656546"/>
              <a:gd name="connsiteY112" fmla="*/ 1803400 h 3685149"/>
              <a:gd name="connsiteX113" fmla="*/ 1595596 w 6656546"/>
              <a:gd name="connsiteY113" fmla="*/ 1828800 h 3685149"/>
              <a:gd name="connsiteX114" fmla="*/ 1589246 w 6656546"/>
              <a:gd name="connsiteY114" fmla="*/ 1847850 h 3685149"/>
              <a:gd name="connsiteX115" fmla="*/ 1513046 w 6656546"/>
              <a:gd name="connsiteY115" fmla="*/ 1854200 h 3685149"/>
              <a:gd name="connsiteX116" fmla="*/ 1430496 w 6656546"/>
              <a:gd name="connsiteY116" fmla="*/ 1879600 h 3685149"/>
              <a:gd name="connsiteX117" fmla="*/ 1386046 w 6656546"/>
              <a:gd name="connsiteY117" fmla="*/ 1905000 h 3685149"/>
              <a:gd name="connsiteX118" fmla="*/ 1341596 w 6656546"/>
              <a:gd name="connsiteY118" fmla="*/ 1924050 h 3685149"/>
              <a:gd name="connsiteX119" fmla="*/ 1322546 w 6656546"/>
              <a:gd name="connsiteY119" fmla="*/ 1936750 h 3685149"/>
              <a:gd name="connsiteX120" fmla="*/ 1309846 w 6656546"/>
              <a:gd name="connsiteY120" fmla="*/ 1974850 h 3685149"/>
              <a:gd name="connsiteX121" fmla="*/ 1303496 w 6656546"/>
              <a:gd name="connsiteY121" fmla="*/ 2000250 h 3685149"/>
              <a:gd name="connsiteX122" fmla="*/ 1284446 w 6656546"/>
              <a:gd name="connsiteY122" fmla="*/ 2012950 h 3685149"/>
              <a:gd name="connsiteX123" fmla="*/ 1259046 w 6656546"/>
              <a:gd name="connsiteY123" fmla="*/ 2032000 h 3685149"/>
              <a:gd name="connsiteX124" fmla="*/ 1239996 w 6656546"/>
              <a:gd name="connsiteY124" fmla="*/ 2051050 h 3685149"/>
              <a:gd name="connsiteX125" fmla="*/ 1182846 w 6656546"/>
              <a:gd name="connsiteY125" fmla="*/ 2057400 h 3685149"/>
              <a:gd name="connsiteX126" fmla="*/ 1176496 w 6656546"/>
              <a:gd name="connsiteY126" fmla="*/ 2082800 h 3685149"/>
              <a:gd name="connsiteX127" fmla="*/ 1170146 w 6656546"/>
              <a:gd name="connsiteY127" fmla="*/ 2114550 h 3685149"/>
              <a:gd name="connsiteX128" fmla="*/ 1151096 w 6656546"/>
              <a:gd name="connsiteY128" fmla="*/ 2133600 h 3685149"/>
              <a:gd name="connsiteX129" fmla="*/ 1138396 w 6656546"/>
              <a:gd name="connsiteY129" fmla="*/ 2152650 h 3685149"/>
              <a:gd name="connsiteX130" fmla="*/ 1119346 w 6656546"/>
              <a:gd name="connsiteY130" fmla="*/ 2165350 h 3685149"/>
              <a:gd name="connsiteX131" fmla="*/ 1093946 w 6656546"/>
              <a:gd name="connsiteY131" fmla="*/ 2184400 h 3685149"/>
              <a:gd name="connsiteX132" fmla="*/ 1062196 w 6656546"/>
              <a:gd name="connsiteY132" fmla="*/ 2190750 h 3685149"/>
              <a:gd name="connsiteX133" fmla="*/ 992346 w 6656546"/>
              <a:gd name="connsiteY133" fmla="*/ 2197100 h 3685149"/>
              <a:gd name="connsiteX134" fmla="*/ 985996 w 6656546"/>
              <a:gd name="connsiteY134" fmla="*/ 2286000 h 3685149"/>
              <a:gd name="connsiteX135" fmla="*/ 1017746 w 6656546"/>
              <a:gd name="connsiteY135" fmla="*/ 2292350 h 3685149"/>
              <a:gd name="connsiteX136" fmla="*/ 1024096 w 6656546"/>
              <a:gd name="connsiteY136" fmla="*/ 2317750 h 3685149"/>
              <a:gd name="connsiteX137" fmla="*/ 954246 w 6656546"/>
              <a:gd name="connsiteY137" fmla="*/ 2349500 h 3685149"/>
              <a:gd name="connsiteX138" fmla="*/ 928846 w 6656546"/>
              <a:gd name="connsiteY138" fmla="*/ 2355850 h 3685149"/>
              <a:gd name="connsiteX139" fmla="*/ 903446 w 6656546"/>
              <a:gd name="connsiteY139" fmla="*/ 2393950 h 3685149"/>
              <a:gd name="connsiteX140" fmla="*/ 865346 w 6656546"/>
              <a:gd name="connsiteY140" fmla="*/ 2444750 h 3685149"/>
              <a:gd name="connsiteX141" fmla="*/ 865346 w 6656546"/>
              <a:gd name="connsiteY141" fmla="*/ 2552700 h 3685149"/>
              <a:gd name="connsiteX142" fmla="*/ 884396 w 6656546"/>
              <a:gd name="connsiteY142" fmla="*/ 2559050 h 3685149"/>
              <a:gd name="connsiteX143" fmla="*/ 65246 w 6656546"/>
              <a:gd name="connsiteY143" fmla="*/ 3600450 h 3685149"/>
              <a:gd name="connsiteX144" fmla="*/ 46196 w 6656546"/>
              <a:gd name="connsiteY144" fmla="*/ 3625850 h 3685149"/>
              <a:gd name="connsiteX145" fmla="*/ 8096 w 6656546"/>
              <a:gd name="connsiteY145" fmla="*/ 3638550 h 3685149"/>
              <a:gd name="connsiteX0" fmla="*/ 6671362 w 6671362"/>
              <a:gd name="connsiteY0" fmla="*/ 0 h 3689484"/>
              <a:gd name="connsiteX1" fmla="*/ 6639612 w 6671362"/>
              <a:gd name="connsiteY1" fmla="*/ 12700 h 3689484"/>
              <a:gd name="connsiteX2" fmla="*/ 6595162 w 6671362"/>
              <a:gd name="connsiteY2" fmla="*/ 44450 h 3689484"/>
              <a:gd name="connsiteX3" fmla="*/ 6569762 w 6671362"/>
              <a:gd name="connsiteY3" fmla="*/ 57150 h 3689484"/>
              <a:gd name="connsiteX4" fmla="*/ 6525312 w 6671362"/>
              <a:gd name="connsiteY4" fmla="*/ 82550 h 3689484"/>
              <a:gd name="connsiteX5" fmla="*/ 6512612 w 6671362"/>
              <a:gd name="connsiteY5" fmla="*/ 101600 h 3689484"/>
              <a:gd name="connsiteX6" fmla="*/ 6480862 w 6671362"/>
              <a:gd name="connsiteY6" fmla="*/ 127000 h 3689484"/>
              <a:gd name="connsiteX7" fmla="*/ 6398312 w 6671362"/>
              <a:gd name="connsiteY7" fmla="*/ 171450 h 3689484"/>
              <a:gd name="connsiteX8" fmla="*/ 6347512 w 6671362"/>
              <a:gd name="connsiteY8" fmla="*/ 190500 h 3689484"/>
              <a:gd name="connsiteX9" fmla="*/ 6290362 w 6671362"/>
              <a:gd name="connsiteY9" fmla="*/ 228600 h 3689484"/>
              <a:gd name="connsiteX10" fmla="*/ 6264962 w 6671362"/>
              <a:gd name="connsiteY10" fmla="*/ 241300 h 3689484"/>
              <a:gd name="connsiteX11" fmla="*/ 6245912 w 6671362"/>
              <a:gd name="connsiteY11" fmla="*/ 260350 h 3689484"/>
              <a:gd name="connsiteX12" fmla="*/ 6220512 w 6671362"/>
              <a:gd name="connsiteY12" fmla="*/ 266700 h 3689484"/>
              <a:gd name="connsiteX13" fmla="*/ 6157012 w 6671362"/>
              <a:gd name="connsiteY13" fmla="*/ 292100 h 3689484"/>
              <a:gd name="connsiteX14" fmla="*/ 6144312 w 6671362"/>
              <a:gd name="connsiteY14" fmla="*/ 317500 h 3689484"/>
              <a:gd name="connsiteX15" fmla="*/ 6112562 w 6671362"/>
              <a:gd name="connsiteY15" fmla="*/ 361950 h 3689484"/>
              <a:gd name="connsiteX16" fmla="*/ 6099862 w 6671362"/>
              <a:gd name="connsiteY16" fmla="*/ 457200 h 3689484"/>
              <a:gd name="connsiteX17" fmla="*/ 6087162 w 6671362"/>
              <a:gd name="connsiteY17" fmla="*/ 514350 h 3689484"/>
              <a:gd name="connsiteX18" fmla="*/ 6074462 w 6671362"/>
              <a:gd name="connsiteY18" fmla="*/ 558800 h 3689484"/>
              <a:gd name="connsiteX19" fmla="*/ 6061762 w 6671362"/>
              <a:gd name="connsiteY19" fmla="*/ 660400 h 3689484"/>
              <a:gd name="connsiteX20" fmla="*/ 6049062 w 6671362"/>
              <a:gd name="connsiteY20" fmla="*/ 685800 h 3689484"/>
              <a:gd name="connsiteX21" fmla="*/ 6042712 w 6671362"/>
              <a:gd name="connsiteY21" fmla="*/ 704850 h 3689484"/>
              <a:gd name="connsiteX22" fmla="*/ 5985562 w 6671362"/>
              <a:gd name="connsiteY22" fmla="*/ 787400 h 3689484"/>
              <a:gd name="connsiteX23" fmla="*/ 5966512 w 6671362"/>
              <a:gd name="connsiteY23" fmla="*/ 819150 h 3689484"/>
              <a:gd name="connsiteX24" fmla="*/ 5960162 w 6671362"/>
              <a:gd name="connsiteY24" fmla="*/ 850900 h 3689484"/>
              <a:gd name="connsiteX25" fmla="*/ 5941112 w 6671362"/>
              <a:gd name="connsiteY25" fmla="*/ 876300 h 3689484"/>
              <a:gd name="connsiteX26" fmla="*/ 5896662 w 6671362"/>
              <a:gd name="connsiteY26" fmla="*/ 933450 h 3689484"/>
              <a:gd name="connsiteX27" fmla="*/ 5877612 w 6671362"/>
              <a:gd name="connsiteY27" fmla="*/ 946150 h 3689484"/>
              <a:gd name="connsiteX28" fmla="*/ 5845862 w 6671362"/>
              <a:gd name="connsiteY28" fmla="*/ 952500 h 3689484"/>
              <a:gd name="connsiteX29" fmla="*/ 5801412 w 6671362"/>
              <a:gd name="connsiteY29" fmla="*/ 977900 h 3689484"/>
              <a:gd name="connsiteX30" fmla="*/ 5776012 w 6671362"/>
              <a:gd name="connsiteY30" fmla="*/ 990600 h 3689484"/>
              <a:gd name="connsiteX31" fmla="*/ 5756962 w 6671362"/>
              <a:gd name="connsiteY31" fmla="*/ 1009650 h 3689484"/>
              <a:gd name="connsiteX32" fmla="*/ 5737912 w 6671362"/>
              <a:gd name="connsiteY32" fmla="*/ 1016000 h 3689484"/>
              <a:gd name="connsiteX33" fmla="*/ 5712512 w 6671362"/>
              <a:gd name="connsiteY33" fmla="*/ 1028700 h 3689484"/>
              <a:gd name="connsiteX34" fmla="*/ 5680762 w 6671362"/>
              <a:gd name="connsiteY34" fmla="*/ 1041400 h 3689484"/>
              <a:gd name="connsiteX35" fmla="*/ 5655362 w 6671362"/>
              <a:gd name="connsiteY35" fmla="*/ 1054100 h 3689484"/>
              <a:gd name="connsiteX36" fmla="*/ 5629962 w 6671362"/>
              <a:gd name="connsiteY36" fmla="*/ 1060450 h 3689484"/>
              <a:gd name="connsiteX37" fmla="*/ 5604562 w 6671362"/>
              <a:gd name="connsiteY37" fmla="*/ 1073150 h 3689484"/>
              <a:gd name="connsiteX38" fmla="*/ 5572812 w 6671362"/>
              <a:gd name="connsiteY38" fmla="*/ 1085850 h 3689484"/>
              <a:gd name="connsiteX39" fmla="*/ 5522012 w 6671362"/>
              <a:gd name="connsiteY39" fmla="*/ 1111250 h 3689484"/>
              <a:gd name="connsiteX40" fmla="*/ 5502962 w 6671362"/>
              <a:gd name="connsiteY40" fmla="*/ 1117600 h 3689484"/>
              <a:gd name="connsiteX41" fmla="*/ 5464862 w 6671362"/>
              <a:gd name="connsiteY41" fmla="*/ 1143000 h 3689484"/>
              <a:gd name="connsiteX42" fmla="*/ 5433112 w 6671362"/>
              <a:gd name="connsiteY42" fmla="*/ 1168400 h 3689484"/>
              <a:gd name="connsiteX43" fmla="*/ 5395012 w 6671362"/>
              <a:gd name="connsiteY43" fmla="*/ 1174750 h 3689484"/>
              <a:gd name="connsiteX44" fmla="*/ 5248962 w 6671362"/>
              <a:gd name="connsiteY44" fmla="*/ 1187450 h 3689484"/>
              <a:gd name="connsiteX45" fmla="*/ 5210862 w 6671362"/>
              <a:gd name="connsiteY45" fmla="*/ 1193800 h 3689484"/>
              <a:gd name="connsiteX46" fmla="*/ 5153712 w 6671362"/>
              <a:gd name="connsiteY46" fmla="*/ 1200150 h 3689484"/>
              <a:gd name="connsiteX47" fmla="*/ 5134662 w 6671362"/>
              <a:gd name="connsiteY47" fmla="*/ 1212850 h 3689484"/>
              <a:gd name="connsiteX48" fmla="*/ 5102912 w 6671362"/>
              <a:gd name="connsiteY48" fmla="*/ 1219200 h 3689484"/>
              <a:gd name="connsiteX49" fmla="*/ 4988612 w 6671362"/>
              <a:gd name="connsiteY49" fmla="*/ 1231900 h 3689484"/>
              <a:gd name="connsiteX50" fmla="*/ 4848912 w 6671362"/>
              <a:gd name="connsiteY50" fmla="*/ 1238250 h 3689484"/>
              <a:gd name="connsiteX51" fmla="*/ 4791762 w 6671362"/>
              <a:gd name="connsiteY51" fmla="*/ 1270000 h 3689484"/>
              <a:gd name="connsiteX52" fmla="*/ 4772712 w 6671362"/>
              <a:gd name="connsiteY52" fmla="*/ 1301750 h 3689484"/>
              <a:gd name="connsiteX53" fmla="*/ 4766362 w 6671362"/>
              <a:gd name="connsiteY53" fmla="*/ 1320800 h 3689484"/>
              <a:gd name="connsiteX54" fmla="*/ 4753662 w 6671362"/>
              <a:gd name="connsiteY54" fmla="*/ 1365250 h 3689484"/>
              <a:gd name="connsiteX55" fmla="*/ 4747312 w 6671362"/>
              <a:gd name="connsiteY55" fmla="*/ 1403350 h 3689484"/>
              <a:gd name="connsiteX56" fmla="*/ 4728262 w 6671362"/>
              <a:gd name="connsiteY56" fmla="*/ 1416050 h 3689484"/>
              <a:gd name="connsiteX57" fmla="*/ 4702862 w 6671362"/>
              <a:gd name="connsiteY57" fmla="*/ 1397000 h 3689484"/>
              <a:gd name="connsiteX58" fmla="*/ 4652062 w 6671362"/>
              <a:gd name="connsiteY58" fmla="*/ 1384300 h 3689484"/>
              <a:gd name="connsiteX59" fmla="*/ 4633012 w 6671362"/>
              <a:gd name="connsiteY59" fmla="*/ 1377950 h 3689484"/>
              <a:gd name="connsiteX60" fmla="*/ 4518712 w 6671362"/>
              <a:gd name="connsiteY60" fmla="*/ 1397000 h 3689484"/>
              <a:gd name="connsiteX61" fmla="*/ 4486962 w 6671362"/>
              <a:gd name="connsiteY61" fmla="*/ 1447800 h 3689484"/>
              <a:gd name="connsiteX62" fmla="*/ 4474262 w 6671362"/>
              <a:gd name="connsiteY62" fmla="*/ 1466850 h 3689484"/>
              <a:gd name="connsiteX63" fmla="*/ 4423462 w 6671362"/>
              <a:gd name="connsiteY63" fmla="*/ 1504950 h 3689484"/>
              <a:gd name="connsiteX64" fmla="*/ 4385362 w 6671362"/>
              <a:gd name="connsiteY64" fmla="*/ 1511300 h 3689484"/>
              <a:gd name="connsiteX65" fmla="*/ 4366312 w 6671362"/>
              <a:gd name="connsiteY65" fmla="*/ 1517650 h 3689484"/>
              <a:gd name="connsiteX66" fmla="*/ 4340912 w 6671362"/>
              <a:gd name="connsiteY66" fmla="*/ 1524000 h 3689484"/>
              <a:gd name="connsiteX67" fmla="*/ 4321862 w 6671362"/>
              <a:gd name="connsiteY67" fmla="*/ 1536700 h 3689484"/>
              <a:gd name="connsiteX68" fmla="*/ 4156762 w 6671362"/>
              <a:gd name="connsiteY68" fmla="*/ 1524000 h 3689484"/>
              <a:gd name="connsiteX69" fmla="*/ 4074212 w 6671362"/>
              <a:gd name="connsiteY69" fmla="*/ 1479550 h 3689484"/>
              <a:gd name="connsiteX70" fmla="*/ 4048812 w 6671362"/>
              <a:gd name="connsiteY70" fmla="*/ 1466850 h 3689484"/>
              <a:gd name="connsiteX71" fmla="*/ 3978962 w 6671362"/>
              <a:gd name="connsiteY71" fmla="*/ 1454150 h 3689484"/>
              <a:gd name="connsiteX72" fmla="*/ 3966262 w 6671362"/>
              <a:gd name="connsiteY72" fmla="*/ 1435100 h 3689484"/>
              <a:gd name="connsiteX73" fmla="*/ 3890062 w 6671362"/>
              <a:gd name="connsiteY73" fmla="*/ 1403350 h 3689484"/>
              <a:gd name="connsiteX74" fmla="*/ 3877362 w 6671362"/>
              <a:gd name="connsiteY74" fmla="*/ 1384300 h 3689484"/>
              <a:gd name="connsiteX75" fmla="*/ 3851962 w 6671362"/>
              <a:gd name="connsiteY75" fmla="*/ 1377950 h 3689484"/>
              <a:gd name="connsiteX76" fmla="*/ 3794812 w 6671362"/>
              <a:gd name="connsiteY76" fmla="*/ 1371600 h 3689484"/>
              <a:gd name="connsiteX77" fmla="*/ 3769412 w 6671362"/>
              <a:gd name="connsiteY77" fmla="*/ 1358900 h 3689484"/>
              <a:gd name="connsiteX78" fmla="*/ 3699562 w 6671362"/>
              <a:gd name="connsiteY78" fmla="*/ 1314450 h 3689484"/>
              <a:gd name="connsiteX79" fmla="*/ 3578912 w 6671362"/>
              <a:gd name="connsiteY79" fmla="*/ 1276350 h 3689484"/>
              <a:gd name="connsiteX80" fmla="*/ 3572562 w 6671362"/>
              <a:gd name="connsiteY80" fmla="*/ 1238250 h 3689484"/>
              <a:gd name="connsiteX81" fmla="*/ 3553512 w 6671362"/>
              <a:gd name="connsiteY81" fmla="*/ 1231900 h 3689484"/>
              <a:gd name="connsiteX82" fmla="*/ 3477312 w 6671362"/>
              <a:gd name="connsiteY82" fmla="*/ 1238250 h 3689484"/>
              <a:gd name="connsiteX83" fmla="*/ 3451912 w 6671362"/>
              <a:gd name="connsiteY83" fmla="*/ 1244600 h 3689484"/>
              <a:gd name="connsiteX84" fmla="*/ 3458262 w 6671362"/>
              <a:gd name="connsiteY84" fmla="*/ 1270000 h 3689484"/>
              <a:gd name="connsiteX85" fmla="*/ 3445562 w 6671362"/>
              <a:gd name="connsiteY85" fmla="*/ 1320800 h 3689484"/>
              <a:gd name="connsiteX86" fmla="*/ 3388412 w 6671362"/>
              <a:gd name="connsiteY86" fmla="*/ 1327150 h 3689484"/>
              <a:gd name="connsiteX87" fmla="*/ 3356662 w 6671362"/>
              <a:gd name="connsiteY87" fmla="*/ 1365250 h 3689484"/>
              <a:gd name="connsiteX88" fmla="*/ 3331262 w 6671362"/>
              <a:gd name="connsiteY88" fmla="*/ 1371600 h 3689484"/>
              <a:gd name="connsiteX89" fmla="*/ 3305862 w 6671362"/>
              <a:gd name="connsiteY89" fmla="*/ 1384300 h 3689484"/>
              <a:gd name="connsiteX90" fmla="*/ 3293162 w 6671362"/>
              <a:gd name="connsiteY90" fmla="*/ 1403350 h 3689484"/>
              <a:gd name="connsiteX91" fmla="*/ 3248712 w 6671362"/>
              <a:gd name="connsiteY91" fmla="*/ 1498600 h 3689484"/>
              <a:gd name="connsiteX92" fmla="*/ 3216962 w 6671362"/>
              <a:gd name="connsiteY92" fmla="*/ 1504950 h 3689484"/>
              <a:gd name="connsiteX93" fmla="*/ 3191562 w 6671362"/>
              <a:gd name="connsiteY93" fmla="*/ 1543050 h 3689484"/>
              <a:gd name="connsiteX94" fmla="*/ 3147112 w 6671362"/>
              <a:gd name="connsiteY94" fmla="*/ 1593850 h 3689484"/>
              <a:gd name="connsiteX95" fmla="*/ 3115362 w 6671362"/>
              <a:gd name="connsiteY95" fmla="*/ 1600200 h 3689484"/>
              <a:gd name="connsiteX96" fmla="*/ 3013762 w 6671362"/>
              <a:gd name="connsiteY96" fmla="*/ 1606550 h 3689484"/>
              <a:gd name="connsiteX97" fmla="*/ 2867712 w 6671362"/>
              <a:gd name="connsiteY97" fmla="*/ 1631950 h 3689484"/>
              <a:gd name="connsiteX98" fmla="*/ 2505762 w 6671362"/>
              <a:gd name="connsiteY98" fmla="*/ 1638300 h 3689484"/>
              <a:gd name="connsiteX99" fmla="*/ 2480362 w 6671362"/>
              <a:gd name="connsiteY99" fmla="*/ 1644650 h 3689484"/>
              <a:gd name="connsiteX100" fmla="*/ 2442262 w 6671362"/>
              <a:gd name="connsiteY100" fmla="*/ 1689100 h 3689484"/>
              <a:gd name="connsiteX101" fmla="*/ 2423212 w 6671362"/>
              <a:gd name="connsiteY101" fmla="*/ 1701800 h 3689484"/>
              <a:gd name="connsiteX102" fmla="*/ 2391462 w 6671362"/>
              <a:gd name="connsiteY102" fmla="*/ 1727200 h 3689484"/>
              <a:gd name="connsiteX103" fmla="*/ 2353362 w 6671362"/>
              <a:gd name="connsiteY103" fmla="*/ 1752600 h 3689484"/>
              <a:gd name="connsiteX104" fmla="*/ 2277162 w 6671362"/>
              <a:gd name="connsiteY104" fmla="*/ 1746250 h 3689484"/>
              <a:gd name="connsiteX105" fmla="*/ 2258112 w 6671362"/>
              <a:gd name="connsiteY105" fmla="*/ 1708150 h 3689484"/>
              <a:gd name="connsiteX106" fmla="*/ 2105712 w 6671362"/>
              <a:gd name="connsiteY106" fmla="*/ 1701800 h 3689484"/>
              <a:gd name="connsiteX107" fmla="*/ 1953312 w 6671362"/>
              <a:gd name="connsiteY107" fmla="*/ 1708150 h 3689484"/>
              <a:gd name="connsiteX108" fmla="*/ 1877112 w 6671362"/>
              <a:gd name="connsiteY108" fmla="*/ 1727200 h 3689484"/>
              <a:gd name="connsiteX109" fmla="*/ 1807262 w 6671362"/>
              <a:gd name="connsiteY109" fmla="*/ 1733550 h 3689484"/>
              <a:gd name="connsiteX110" fmla="*/ 1769162 w 6671362"/>
              <a:gd name="connsiteY110" fmla="*/ 1720850 h 3689484"/>
              <a:gd name="connsiteX111" fmla="*/ 1667562 w 6671362"/>
              <a:gd name="connsiteY111" fmla="*/ 1758950 h 3689484"/>
              <a:gd name="connsiteX112" fmla="*/ 1635812 w 6671362"/>
              <a:gd name="connsiteY112" fmla="*/ 1803400 h 3689484"/>
              <a:gd name="connsiteX113" fmla="*/ 1610412 w 6671362"/>
              <a:gd name="connsiteY113" fmla="*/ 1828800 h 3689484"/>
              <a:gd name="connsiteX114" fmla="*/ 1604062 w 6671362"/>
              <a:gd name="connsiteY114" fmla="*/ 1847850 h 3689484"/>
              <a:gd name="connsiteX115" fmla="*/ 1527862 w 6671362"/>
              <a:gd name="connsiteY115" fmla="*/ 1854200 h 3689484"/>
              <a:gd name="connsiteX116" fmla="*/ 1445312 w 6671362"/>
              <a:gd name="connsiteY116" fmla="*/ 1879600 h 3689484"/>
              <a:gd name="connsiteX117" fmla="*/ 1400862 w 6671362"/>
              <a:gd name="connsiteY117" fmla="*/ 1905000 h 3689484"/>
              <a:gd name="connsiteX118" fmla="*/ 1356412 w 6671362"/>
              <a:gd name="connsiteY118" fmla="*/ 1924050 h 3689484"/>
              <a:gd name="connsiteX119" fmla="*/ 1337362 w 6671362"/>
              <a:gd name="connsiteY119" fmla="*/ 1936750 h 3689484"/>
              <a:gd name="connsiteX120" fmla="*/ 1324662 w 6671362"/>
              <a:gd name="connsiteY120" fmla="*/ 1974850 h 3689484"/>
              <a:gd name="connsiteX121" fmla="*/ 1318312 w 6671362"/>
              <a:gd name="connsiteY121" fmla="*/ 2000250 h 3689484"/>
              <a:gd name="connsiteX122" fmla="*/ 1299262 w 6671362"/>
              <a:gd name="connsiteY122" fmla="*/ 2012950 h 3689484"/>
              <a:gd name="connsiteX123" fmla="*/ 1273862 w 6671362"/>
              <a:gd name="connsiteY123" fmla="*/ 2032000 h 3689484"/>
              <a:gd name="connsiteX124" fmla="*/ 1254812 w 6671362"/>
              <a:gd name="connsiteY124" fmla="*/ 2051050 h 3689484"/>
              <a:gd name="connsiteX125" fmla="*/ 1197662 w 6671362"/>
              <a:gd name="connsiteY125" fmla="*/ 2057400 h 3689484"/>
              <a:gd name="connsiteX126" fmla="*/ 1191312 w 6671362"/>
              <a:gd name="connsiteY126" fmla="*/ 2082800 h 3689484"/>
              <a:gd name="connsiteX127" fmla="*/ 1184962 w 6671362"/>
              <a:gd name="connsiteY127" fmla="*/ 2114550 h 3689484"/>
              <a:gd name="connsiteX128" fmla="*/ 1165912 w 6671362"/>
              <a:gd name="connsiteY128" fmla="*/ 2133600 h 3689484"/>
              <a:gd name="connsiteX129" fmla="*/ 1153212 w 6671362"/>
              <a:gd name="connsiteY129" fmla="*/ 2152650 h 3689484"/>
              <a:gd name="connsiteX130" fmla="*/ 1134162 w 6671362"/>
              <a:gd name="connsiteY130" fmla="*/ 2165350 h 3689484"/>
              <a:gd name="connsiteX131" fmla="*/ 1108762 w 6671362"/>
              <a:gd name="connsiteY131" fmla="*/ 2184400 h 3689484"/>
              <a:gd name="connsiteX132" fmla="*/ 1077012 w 6671362"/>
              <a:gd name="connsiteY132" fmla="*/ 2190750 h 3689484"/>
              <a:gd name="connsiteX133" fmla="*/ 1007162 w 6671362"/>
              <a:gd name="connsiteY133" fmla="*/ 2197100 h 3689484"/>
              <a:gd name="connsiteX134" fmla="*/ 1000812 w 6671362"/>
              <a:gd name="connsiteY134" fmla="*/ 2286000 h 3689484"/>
              <a:gd name="connsiteX135" fmla="*/ 1032562 w 6671362"/>
              <a:gd name="connsiteY135" fmla="*/ 2292350 h 3689484"/>
              <a:gd name="connsiteX136" fmla="*/ 1038912 w 6671362"/>
              <a:gd name="connsiteY136" fmla="*/ 2317750 h 3689484"/>
              <a:gd name="connsiteX137" fmla="*/ 969062 w 6671362"/>
              <a:gd name="connsiteY137" fmla="*/ 2349500 h 3689484"/>
              <a:gd name="connsiteX138" fmla="*/ 943662 w 6671362"/>
              <a:gd name="connsiteY138" fmla="*/ 2355850 h 3689484"/>
              <a:gd name="connsiteX139" fmla="*/ 918262 w 6671362"/>
              <a:gd name="connsiteY139" fmla="*/ 2393950 h 3689484"/>
              <a:gd name="connsiteX140" fmla="*/ 880162 w 6671362"/>
              <a:gd name="connsiteY140" fmla="*/ 2444750 h 3689484"/>
              <a:gd name="connsiteX141" fmla="*/ 880162 w 6671362"/>
              <a:gd name="connsiteY141" fmla="*/ 2552700 h 3689484"/>
              <a:gd name="connsiteX142" fmla="*/ 899212 w 6671362"/>
              <a:gd name="connsiteY142" fmla="*/ 2559050 h 3689484"/>
              <a:gd name="connsiteX143" fmla="*/ 80062 w 6671362"/>
              <a:gd name="connsiteY143" fmla="*/ 3600450 h 3689484"/>
              <a:gd name="connsiteX144" fmla="*/ 22912 w 6671362"/>
              <a:gd name="connsiteY144" fmla="*/ 3638550 h 3689484"/>
              <a:gd name="connsiteX0" fmla="*/ 6648450 w 6648450"/>
              <a:gd name="connsiteY0" fmla="*/ 0 h 3638550"/>
              <a:gd name="connsiteX1" fmla="*/ 6616700 w 6648450"/>
              <a:gd name="connsiteY1" fmla="*/ 12700 h 3638550"/>
              <a:gd name="connsiteX2" fmla="*/ 6572250 w 6648450"/>
              <a:gd name="connsiteY2" fmla="*/ 44450 h 3638550"/>
              <a:gd name="connsiteX3" fmla="*/ 6546850 w 6648450"/>
              <a:gd name="connsiteY3" fmla="*/ 57150 h 3638550"/>
              <a:gd name="connsiteX4" fmla="*/ 6502400 w 6648450"/>
              <a:gd name="connsiteY4" fmla="*/ 82550 h 3638550"/>
              <a:gd name="connsiteX5" fmla="*/ 6489700 w 6648450"/>
              <a:gd name="connsiteY5" fmla="*/ 101600 h 3638550"/>
              <a:gd name="connsiteX6" fmla="*/ 6457950 w 6648450"/>
              <a:gd name="connsiteY6" fmla="*/ 127000 h 3638550"/>
              <a:gd name="connsiteX7" fmla="*/ 6375400 w 6648450"/>
              <a:gd name="connsiteY7" fmla="*/ 171450 h 3638550"/>
              <a:gd name="connsiteX8" fmla="*/ 6324600 w 6648450"/>
              <a:gd name="connsiteY8" fmla="*/ 190500 h 3638550"/>
              <a:gd name="connsiteX9" fmla="*/ 6267450 w 6648450"/>
              <a:gd name="connsiteY9" fmla="*/ 228600 h 3638550"/>
              <a:gd name="connsiteX10" fmla="*/ 6242050 w 6648450"/>
              <a:gd name="connsiteY10" fmla="*/ 241300 h 3638550"/>
              <a:gd name="connsiteX11" fmla="*/ 6223000 w 6648450"/>
              <a:gd name="connsiteY11" fmla="*/ 260350 h 3638550"/>
              <a:gd name="connsiteX12" fmla="*/ 6197600 w 6648450"/>
              <a:gd name="connsiteY12" fmla="*/ 266700 h 3638550"/>
              <a:gd name="connsiteX13" fmla="*/ 6134100 w 6648450"/>
              <a:gd name="connsiteY13" fmla="*/ 292100 h 3638550"/>
              <a:gd name="connsiteX14" fmla="*/ 6121400 w 6648450"/>
              <a:gd name="connsiteY14" fmla="*/ 317500 h 3638550"/>
              <a:gd name="connsiteX15" fmla="*/ 6089650 w 6648450"/>
              <a:gd name="connsiteY15" fmla="*/ 361950 h 3638550"/>
              <a:gd name="connsiteX16" fmla="*/ 6076950 w 6648450"/>
              <a:gd name="connsiteY16" fmla="*/ 457200 h 3638550"/>
              <a:gd name="connsiteX17" fmla="*/ 6064250 w 6648450"/>
              <a:gd name="connsiteY17" fmla="*/ 514350 h 3638550"/>
              <a:gd name="connsiteX18" fmla="*/ 6051550 w 6648450"/>
              <a:gd name="connsiteY18" fmla="*/ 558800 h 3638550"/>
              <a:gd name="connsiteX19" fmla="*/ 6038850 w 6648450"/>
              <a:gd name="connsiteY19" fmla="*/ 660400 h 3638550"/>
              <a:gd name="connsiteX20" fmla="*/ 6026150 w 6648450"/>
              <a:gd name="connsiteY20" fmla="*/ 685800 h 3638550"/>
              <a:gd name="connsiteX21" fmla="*/ 6019800 w 6648450"/>
              <a:gd name="connsiteY21" fmla="*/ 704850 h 3638550"/>
              <a:gd name="connsiteX22" fmla="*/ 5962650 w 6648450"/>
              <a:gd name="connsiteY22" fmla="*/ 787400 h 3638550"/>
              <a:gd name="connsiteX23" fmla="*/ 5943600 w 6648450"/>
              <a:gd name="connsiteY23" fmla="*/ 819150 h 3638550"/>
              <a:gd name="connsiteX24" fmla="*/ 5937250 w 6648450"/>
              <a:gd name="connsiteY24" fmla="*/ 850900 h 3638550"/>
              <a:gd name="connsiteX25" fmla="*/ 5918200 w 6648450"/>
              <a:gd name="connsiteY25" fmla="*/ 876300 h 3638550"/>
              <a:gd name="connsiteX26" fmla="*/ 5873750 w 6648450"/>
              <a:gd name="connsiteY26" fmla="*/ 933450 h 3638550"/>
              <a:gd name="connsiteX27" fmla="*/ 5854700 w 6648450"/>
              <a:gd name="connsiteY27" fmla="*/ 946150 h 3638550"/>
              <a:gd name="connsiteX28" fmla="*/ 5822950 w 6648450"/>
              <a:gd name="connsiteY28" fmla="*/ 952500 h 3638550"/>
              <a:gd name="connsiteX29" fmla="*/ 5778500 w 6648450"/>
              <a:gd name="connsiteY29" fmla="*/ 977900 h 3638550"/>
              <a:gd name="connsiteX30" fmla="*/ 5753100 w 6648450"/>
              <a:gd name="connsiteY30" fmla="*/ 990600 h 3638550"/>
              <a:gd name="connsiteX31" fmla="*/ 5734050 w 6648450"/>
              <a:gd name="connsiteY31" fmla="*/ 1009650 h 3638550"/>
              <a:gd name="connsiteX32" fmla="*/ 5715000 w 6648450"/>
              <a:gd name="connsiteY32" fmla="*/ 1016000 h 3638550"/>
              <a:gd name="connsiteX33" fmla="*/ 5689600 w 6648450"/>
              <a:gd name="connsiteY33" fmla="*/ 1028700 h 3638550"/>
              <a:gd name="connsiteX34" fmla="*/ 5657850 w 6648450"/>
              <a:gd name="connsiteY34" fmla="*/ 1041400 h 3638550"/>
              <a:gd name="connsiteX35" fmla="*/ 5632450 w 6648450"/>
              <a:gd name="connsiteY35" fmla="*/ 1054100 h 3638550"/>
              <a:gd name="connsiteX36" fmla="*/ 5607050 w 6648450"/>
              <a:gd name="connsiteY36" fmla="*/ 1060450 h 3638550"/>
              <a:gd name="connsiteX37" fmla="*/ 5581650 w 6648450"/>
              <a:gd name="connsiteY37" fmla="*/ 1073150 h 3638550"/>
              <a:gd name="connsiteX38" fmla="*/ 5549900 w 6648450"/>
              <a:gd name="connsiteY38" fmla="*/ 1085850 h 3638550"/>
              <a:gd name="connsiteX39" fmla="*/ 5499100 w 6648450"/>
              <a:gd name="connsiteY39" fmla="*/ 1111250 h 3638550"/>
              <a:gd name="connsiteX40" fmla="*/ 5480050 w 6648450"/>
              <a:gd name="connsiteY40" fmla="*/ 1117600 h 3638550"/>
              <a:gd name="connsiteX41" fmla="*/ 5441950 w 6648450"/>
              <a:gd name="connsiteY41" fmla="*/ 1143000 h 3638550"/>
              <a:gd name="connsiteX42" fmla="*/ 5410200 w 6648450"/>
              <a:gd name="connsiteY42" fmla="*/ 1168400 h 3638550"/>
              <a:gd name="connsiteX43" fmla="*/ 5372100 w 6648450"/>
              <a:gd name="connsiteY43" fmla="*/ 1174750 h 3638550"/>
              <a:gd name="connsiteX44" fmla="*/ 5226050 w 6648450"/>
              <a:gd name="connsiteY44" fmla="*/ 1187450 h 3638550"/>
              <a:gd name="connsiteX45" fmla="*/ 5187950 w 6648450"/>
              <a:gd name="connsiteY45" fmla="*/ 1193800 h 3638550"/>
              <a:gd name="connsiteX46" fmla="*/ 5130800 w 6648450"/>
              <a:gd name="connsiteY46" fmla="*/ 1200150 h 3638550"/>
              <a:gd name="connsiteX47" fmla="*/ 5111750 w 6648450"/>
              <a:gd name="connsiteY47" fmla="*/ 1212850 h 3638550"/>
              <a:gd name="connsiteX48" fmla="*/ 5080000 w 6648450"/>
              <a:gd name="connsiteY48" fmla="*/ 1219200 h 3638550"/>
              <a:gd name="connsiteX49" fmla="*/ 4965700 w 6648450"/>
              <a:gd name="connsiteY49" fmla="*/ 1231900 h 3638550"/>
              <a:gd name="connsiteX50" fmla="*/ 4826000 w 6648450"/>
              <a:gd name="connsiteY50" fmla="*/ 1238250 h 3638550"/>
              <a:gd name="connsiteX51" fmla="*/ 4768850 w 6648450"/>
              <a:gd name="connsiteY51" fmla="*/ 1270000 h 3638550"/>
              <a:gd name="connsiteX52" fmla="*/ 4749800 w 6648450"/>
              <a:gd name="connsiteY52" fmla="*/ 1301750 h 3638550"/>
              <a:gd name="connsiteX53" fmla="*/ 4743450 w 6648450"/>
              <a:gd name="connsiteY53" fmla="*/ 1320800 h 3638550"/>
              <a:gd name="connsiteX54" fmla="*/ 4730750 w 6648450"/>
              <a:gd name="connsiteY54" fmla="*/ 1365250 h 3638550"/>
              <a:gd name="connsiteX55" fmla="*/ 4724400 w 6648450"/>
              <a:gd name="connsiteY55" fmla="*/ 1403350 h 3638550"/>
              <a:gd name="connsiteX56" fmla="*/ 4705350 w 6648450"/>
              <a:gd name="connsiteY56" fmla="*/ 1416050 h 3638550"/>
              <a:gd name="connsiteX57" fmla="*/ 4679950 w 6648450"/>
              <a:gd name="connsiteY57" fmla="*/ 1397000 h 3638550"/>
              <a:gd name="connsiteX58" fmla="*/ 4629150 w 6648450"/>
              <a:gd name="connsiteY58" fmla="*/ 1384300 h 3638550"/>
              <a:gd name="connsiteX59" fmla="*/ 4610100 w 6648450"/>
              <a:gd name="connsiteY59" fmla="*/ 1377950 h 3638550"/>
              <a:gd name="connsiteX60" fmla="*/ 4495800 w 6648450"/>
              <a:gd name="connsiteY60" fmla="*/ 1397000 h 3638550"/>
              <a:gd name="connsiteX61" fmla="*/ 4464050 w 6648450"/>
              <a:gd name="connsiteY61" fmla="*/ 1447800 h 3638550"/>
              <a:gd name="connsiteX62" fmla="*/ 4451350 w 6648450"/>
              <a:gd name="connsiteY62" fmla="*/ 1466850 h 3638550"/>
              <a:gd name="connsiteX63" fmla="*/ 4400550 w 6648450"/>
              <a:gd name="connsiteY63" fmla="*/ 1504950 h 3638550"/>
              <a:gd name="connsiteX64" fmla="*/ 4362450 w 6648450"/>
              <a:gd name="connsiteY64" fmla="*/ 1511300 h 3638550"/>
              <a:gd name="connsiteX65" fmla="*/ 4343400 w 6648450"/>
              <a:gd name="connsiteY65" fmla="*/ 1517650 h 3638550"/>
              <a:gd name="connsiteX66" fmla="*/ 4318000 w 6648450"/>
              <a:gd name="connsiteY66" fmla="*/ 1524000 h 3638550"/>
              <a:gd name="connsiteX67" fmla="*/ 4298950 w 6648450"/>
              <a:gd name="connsiteY67" fmla="*/ 1536700 h 3638550"/>
              <a:gd name="connsiteX68" fmla="*/ 4133850 w 6648450"/>
              <a:gd name="connsiteY68" fmla="*/ 1524000 h 3638550"/>
              <a:gd name="connsiteX69" fmla="*/ 4051300 w 6648450"/>
              <a:gd name="connsiteY69" fmla="*/ 1479550 h 3638550"/>
              <a:gd name="connsiteX70" fmla="*/ 4025900 w 6648450"/>
              <a:gd name="connsiteY70" fmla="*/ 1466850 h 3638550"/>
              <a:gd name="connsiteX71" fmla="*/ 3956050 w 6648450"/>
              <a:gd name="connsiteY71" fmla="*/ 1454150 h 3638550"/>
              <a:gd name="connsiteX72" fmla="*/ 3943350 w 6648450"/>
              <a:gd name="connsiteY72" fmla="*/ 1435100 h 3638550"/>
              <a:gd name="connsiteX73" fmla="*/ 3867150 w 6648450"/>
              <a:gd name="connsiteY73" fmla="*/ 1403350 h 3638550"/>
              <a:gd name="connsiteX74" fmla="*/ 3854450 w 6648450"/>
              <a:gd name="connsiteY74" fmla="*/ 1384300 h 3638550"/>
              <a:gd name="connsiteX75" fmla="*/ 3829050 w 6648450"/>
              <a:gd name="connsiteY75" fmla="*/ 1377950 h 3638550"/>
              <a:gd name="connsiteX76" fmla="*/ 3771900 w 6648450"/>
              <a:gd name="connsiteY76" fmla="*/ 1371600 h 3638550"/>
              <a:gd name="connsiteX77" fmla="*/ 3746500 w 6648450"/>
              <a:gd name="connsiteY77" fmla="*/ 1358900 h 3638550"/>
              <a:gd name="connsiteX78" fmla="*/ 3676650 w 6648450"/>
              <a:gd name="connsiteY78" fmla="*/ 1314450 h 3638550"/>
              <a:gd name="connsiteX79" fmla="*/ 3556000 w 6648450"/>
              <a:gd name="connsiteY79" fmla="*/ 1276350 h 3638550"/>
              <a:gd name="connsiteX80" fmla="*/ 3549650 w 6648450"/>
              <a:gd name="connsiteY80" fmla="*/ 1238250 h 3638550"/>
              <a:gd name="connsiteX81" fmla="*/ 3530600 w 6648450"/>
              <a:gd name="connsiteY81" fmla="*/ 1231900 h 3638550"/>
              <a:gd name="connsiteX82" fmla="*/ 3454400 w 6648450"/>
              <a:gd name="connsiteY82" fmla="*/ 1238250 h 3638550"/>
              <a:gd name="connsiteX83" fmla="*/ 3429000 w 6648450"/>
              <a:gd name="connsiteY83" fmla="*/ 1244600 h 3638550"/>
              <a:gd name="connsiteX84" fmla="*/ 3435350 w 6648450"/>
              <a:gd name="connsiteY84" fmla="*/ 1270000 h 3638550"/>
              <a:gd name="connsiteX85" fmla="*/ 3422650 w 6648450"/>
              <a:gd name="connsiteY85" fmla="*/ 1320800 h 3638550"/>
              <a:gd name="connsiteX86" fmla="*/ 3365500 w 6648450"/>
              <a:gd name="connsiteY86" fmla="*/ 1327150 h 3638550"/>
              <a:gd name="connsiteX87" fmla="*/ 3333750 w 6648450"/>
              <a:gd name="connsiteY87" fmla="*/ 1365250 h 3638550"/>
              <a:gd name="connsiteX88" fmla="*/ 3308350 w 6648450"/>
              <a:gd name="connsiteY88" fmla="*/ 1371600 h 3638550"/>
              <a:gd name="connsiteX89" fmla="*/ 3282950 w 6648450"/>
              <a:gd name="connsiteY89" fmla="*/ 1384300 h 3638550"/>
              <a:gd name="connsiteX90" fmla="*/ 3270250 w 6648450"/>
              <a:gd name="connsiteY90" fmla="*/ 1403350 h 3638550"/>
              <a:gd name="connsiteX91" fmla="*/ 3225800 w 6648450"/>
              <a:gd name="connsiteY91" fmla="*/ 1498600 h 3638550"/>
              <a:gd name="connsiteX92" fmla="*/ 3194050 w 6648450"/>
              <a:gd name="connsiteY92" fmla="*/ 1504950 h 3638550"/>
              <a:gd name="connsiteX93" fmla="*/ 3168650 w 6648450"/>
              <a:gd name="connsiteY93" fmla="*/ 1543050 h 3638550"/>
              <a:gd name="connsiteX94" fmla="*/ 3124200 w 6648450"/>
              <a:gd name="connsiteY94" fmla="*/ 1593850 h 3638550"/>
              <a:gd name="connsiteX95" fmla="*/ 3092450 w 6648450"/>
              <a:gd name="connsiteY95" fmla="*/ 1600200 h 3638550"/>
              <a:gd name="connsiteX96" fmla="*/ 2990850 w 6648450"/>
              <a:gd name="connsiteY96" fmla="*/ 1606550 h 3638550"/>
              <a:gd name="connsiteX97" fmla="*/ 2844800 w 6648450"/>
              <a:gd name="connsiteY97" fmla="*/ 1631950 h 3638550"/>
              <a:gd name="connsiteX98" fmla="*/ 2482850 w 6648450"/>
              <a:gd name="connsiteY98" fmla="*/ 1638300 h 3638550"/>
              <a:gd name="connsiteX99" fmla="*/ 2457450 w 6648450"/>
              <a:gd name="connsiteY99" fmla="*/ 1644650 h 3638550"/>
              <a:gd name="connsiteX100" fmla="*/ 2419350 w 6648450"/>
              <a:gd name="connsiteY100" fmla="*/ 1689100 h 3638550"/>
              <a:gd name="connsiteX101" fmla="*/ 2400300 w 6648450"/>
              <a:gd name="connsiteY101" fmla="*/ 1701800 h 3638550"/>
              <a:gd name="connsiteX102" fmla="*/ 2368550 w 6648450"/>
              <a:gd name="connsiteY102" fmla="*/ 1727200 h 3638550"/>
              <a:gd name="connsiteX103" fmla="*/ 2330450 w 6648450"/>
              <a:gd name="connsiteY103" fmla="*/ 1752600 h 3638550"/>
              <a:gd name="connsiteX104" fmla="*/ 2254250 w 6648450"/>
              <a:gd name="connsiteY104" fmla="*/ 1746250 h 3638550"/>
              <a:gd name="connsiteX105" fmla="*/ 2235200 w 6648450"/>
              <a:gd name="connsiteY105" fmla="*/ 1708150 h 3638550"/>
              <a:gd name="connsiteX106" fmla="*/ 2082800 w 6648450"/>
              <a:gd name="connsiteY106" fmla="*/ 1701800 h 3638550"/>
              <a:gd name="connsiteX107" fmla="*/ 1930400 w 6648450"/>
              <a:gd name="connsiteY107" fmla="*/ 1708150 h 3638550"/>
              <a:gd name="connsiteX108" fmla="*/ 1854200 w 6648450"/>
              <a:gd name="connsiteY108" fmla="*/ 1727200 h 3638550"/>
              <a:gd name="connsiteX109" fmla="*/ 1784350 w 6648450"/>
              <a:gd name="connsiteY109" fmla="*/ 1733550 h 3638550"/>
              <a:gd name="connsiteX110" fmla="*/ 1746250 w 6648450"/>
              <a:gd name="connsiteY110" fmla="*/ 1720850 h 3638550"/>
              <a:gd name="connsiteX111" fmla="*/ 1644650 w 6648450"/>
              <a:gd name="connsiteY111" fmla="*/ 1758950 h 3638550"/>
              <a:gd name="connsiteX112" fmla="*/ 1612900 w 6648450"/>
              <a:gd name="connsiteY112" fmla="*/ 1803400 h 3638550"/>
              <a:gd name="connsiteX113" fmla="*/ 1587500 w 6648450"/>
              <a:gd name="connsiteY113" fmla="*/ 1828800 h 3638550"/>
              <a:gd name="connsiteX114" fmla="*/ 1581150 w 6648450"/>
              <a:gd name="connsiteY114" fmla="*/ 1847850 h 3638550"/>
              <a:gd name="connsiteX115" fmla="*/ 1504950 w 6648450"/>
              <a:gd name="connsiteY115" fmla="*/ 1854200 h 3638550"/>
              <a:gd name="connsiteX116" fmla="*/ 1422400 w 6648450"/>
              <a:gd name="connsiteY116" fmla="*/ 1879600 h 3638550"/>
              <a:gd name="connsiteX117" fmla="*/ 1377950 w 6648450"/>
              <a:gd name="connsiteY117" fmla="*/ 1905000 h 3638550"/>
              <a:gd name="connsiteX118" fmla="*/ 1333500 w 6648450"/>
              <a:gd name="connsiteY118" fmla="*/ 1924050 h 3638550"/>
              <a:gd name="connsiteX119" fmla="*/ 1314450 w 6648450"/>
              <a:gd name="connsiteY119" fmla="*/ 1936750 h 3638550"/>
              <a:gd name="connsiteX120" fmla="*/ 1301750 w 6648450"/>
              <a:gd name="connsiteY120" fmla="*/ 1974850 h 3638550"/>
              <a:gd name="connsiteX121" fmla="*/ 1295400 w 6648450"/>
              <a:gd name="connsiteY121" fmla="*/ 2000250 h 3638550"/>
              <a:gd name="connsiteX122" fmla="*/ 1276350 w 6648450"/>
              <a:gd name="connsiteY122" fmla="*/ 2012950 h 3638550"/>
              <a:gd name="connsiteX123" fmla="*/ 1250950 w 6648450"/>
              <a:gd name="connsiteY123" fmla="*/ 2032000 h 3638550"/>
              <a:gd name="connsiteX124" fmla="*/ 1231900 w 6648450"/>
              <a:gd name="connsiteY124" fmla="*/ 2051050 h 3638550"/>
              <a:gd name="connsiteX125" fmla="*/ 1174750 w 6648450"/>
              <a:gd name="connsiteY125" fmla="*/ 2057400 h 3638550"/>
              <a:gd name="connsiteX126" fmla="*/ 1168400 w 6648450"/>
              <a:gd name="connsiteY126" fmla="*/ 2082800 h 3638550"/>
              <a:gd name="connsiteX127" fmla="*/ 1162050 w 6648450"/>
              <a:gd name="connsiteY127" fmla="*/ 2114550 h 3638550"/>
              <a:gd name="connsiteX128" fmla="*/ 1143000 w 6648450"/>
              <a:gd name="connsiteY128" fmla="*/ 2133600 h 3638550"/>
              <a:gd name="connsiteX129" fmla="*/ 1130300 w 6648450"/>
              <a:gd name="connsiteY129" fmla="*/ 2152650 h 3638550"/>
              <a:gd name="connsiteX130" fmla="*/ 1111250 w 6648450"/>
              <a:gd name="connsiteY130" fmla="*/ 2165350 h 3638550"/>
              <a:gd name="connsiteX131" fmla="*/ 1085850 w 6648450"/>
              <a:gd name="connsiteY131" fmla="*/ 2184400 h 3638550"/>
              <a:gd name="connsiteX132" fmla="*/ 1054100 w 6648450"/>
              <a:gd name="connsiteY132" fmla="*/ 2190750 h 3638550"/>
              <a:gd name="connsiteX133" fmla="*/ 984250 w 6648450"/>
              <a:gd name="connsiteY133" fmla="*/ 2197100 h 3638550"/>
              <a:gd name="connsiteX134" fmla="*/ 977900 w 6648450"/>
              <a:gd name="connsiteY134" fmla="*/ 2286000 h 3638550"/>
              <a:gd name="connsiteX135" fmla="*/ 1009650 w 6648450"/>
              <a:gd name="connsiteY135" fmla="*/ 2292350 h 3638550"/>
              <a:gd name="connsiteX136" fmla="*/ 1016000 w 6648450"/>
              <a:gd name="connsiteY136" fmla="*/ 2317750 h 3638550"/>
              <a:gd name="connsiteX137" fmla="*/ 946150 w 6648450"/>
              <a:gd name="connsiteY137" fmla="*/ 2349500 h 3638550"/>
              <a:gd name="connsiteX138" fmla="*/ 920750 w 6648450"/>
              <a:gd name="connsiteY138" fmla="*/ 2355850 h 3638550"/>
              <a:gd name="connsiteX139" fmla="*/ 895350 w 6648450"/>
              <a:gd name="connsiteY139" fmla="*/ 2393950 h 3638550"/>
              <a:gd name="connsiteX140" fmla="*/ 857250 w 6648450"/>
              <a:gd name="connsiteY140" fmla="*/ 2444750 h 3638550"/>
              <a:gd name="connsiteX141" fmla="*/ 857250 w 6648450"/>
              <a:gd name="connsiteY141" fmla="*/ 2552700 h 3638550"/>
              <a:gd name="connsiteX142" fmla="*/ 876300 w 6648450"/>
              <a:gd name="connsiteY142" fmla="*/ 2559050 h 3638550"/>
              <a:gd name="connsiteX143" fmla="*/ 0 w 6648450"/>
              <a:gd name="connsiteY143" fmla="*/ 3638550 h 36385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761320 w 5802720"/>
              <a:gd name="connsiteY36" fmla="*/ 1060450 h 2559050"/>
              <a:gd name="connsiteX37" fmla="*/ 4735920 w 5802720"/>
              <a:gd name="connsiteY37" fmla="*/ 1073150 h 2559050"/>
              <a:gd name="connsiteX38" fmla="*/ 4704170 w 5802720"/>
              <a:gd name="connsiteY38" fmla="*/ 1085850 h 2559050"/>
              <a:gd name="connsiteX39" fmla="*/ 4653370 w 5802720"/>
              <a:gd name="connsiteY39" fmla="*/ 1111250 h 2559050"/>
              <a:gd name="connsiteX40" fmla="*/ 4634320 w 5802720"/>
              <a:gd name="connsiteY40" fmla="*/ 1117600 h 2559050"/>
              <a:gd name="connsiteX41" fmla="*/ 4596220 w 5802720"/>
              <a:gd name="connsiteY41" fmla="*/ 1143000 h 2559050"/>
              <a:gd name="connsiteX42" fmla="*/ 4564470 w 5802720"/>
              <a:gd name="connsiteY42" fmla="*/ 1168400 h 2559050"/>
              <a:gd name="connsiteX43" fmla="*/ 4526370 w 5802720"/>
              <a:gd name="connsiteY43" fmla="*/ 1174750 h 2559050"/>
              <a:gd name="connsiteX44" fmla="*/ 4380320 w 5802720"/>
              <a:gd name="connsiteY44" fmla="*/ 1187450 h 2559050"/>
              <a:gd name="connsiteX45" fmla="*/ 4342220 w 5802720"/>
              <a:gd name="connsiteY45" fmla="*/ 1193800 h 2559050"/>
              <a:gd name="connsiteX46" fmla="*/ 4285070 w 5802720"/>
              <a:gd name="connsiteY46" fmla="*/ 1200150 h 2559050"/>
              <a:gd name="connsiteX47" fmla="*/ 4266020 w 5802720"/>
              <a:gd name="connsiteY47" fmla="*/ 1212850 h 2559050"/>
              <a:gd name="connsiteX48" fmla="*/ 4234270 w 5802720"/>
              <a:gd name="connsiteY48" fmla="*/ 1219200 h 2559050"/>
              <a:gd name="connsiteX49" fmla="*/ 4119970 w 5802720"/>
              <a:gd name="connsiteY49" fmla="*/ 1231900 h 2559050"/>
              <a:gd name="connsiteX50" fmla="*/ 3980270 w 5802720"/>
              <a:gd name="connsiteY50" fmla="*/ 1238250 h 2559050"/>
              <a:gd name="connsiteX51" fmla="*/ 3923120 w 5802720"/>
              <a:gd name="connsiteY51" fmla="*/ 1270000 h 2559050"/>
              <a:gd name="connsiteX52" fmla="*/ 3904070 w 5802720"/>
              <a:gd name="connsiteY52" fmla="*/ 1301750 h 2559050"/>
              <a:gd name="connsiteX53" fmla="*/ 3897720 w 5802720"/>
              <a:gd name="connsiteY53" fmla="*/ 1320800 h 2559050"/>
              <a:gd name="connsiteX54" fmla="*/ 3885020 w 5802720"/>
              <a:gd name="connsiteY54" fmla="*/ 1365250 h 2559050"/>
              <a:gd name="connsiteX55" fmla="*/ 3878670 w 5802720"/>
              <a:gd name="connsiteY55" fmla="*/ 1403350 h 2559050"/>
              <a:gd name="connsiteX56" fmla="*/ 3859620 w 5802720"/>
              <a:gd name="connsiteY56" fmla="*/ 1416050 h 2559050"/>
              <a:gd name="connsiteX57" fmla="*/ 3834220 w 5802720"/>
              <a:gd name="connsiteY57" fmla="*/ 1397000 h 2559050"/>
              <a:gd name="connsiteX58" fmla="*/ 3783420 w 5802720"/>
              <a:gd name="connsiteY58" fmla="*/ 1384300 h 2559050"/>
              <a:gd name="connsiteX59" fmla="*/ 3764370 w 5802720"/>
              <a:gd name="connsiteY59" fmla="*/ 1377950 h 2559050"/>
              <a:gd name="connsiteX60" fmla="*/ 3650070 w 5802720"/>
              <a:gd name="connsiteY60" fmla="*/ 1397000 h 2559050"/>
              <a:gd name="connsiteX61" fmla="*/ 3618320 w 5802720"/>
              <a:gd name="connsiteY61" fmla="*/ 1447800 h 2559050"/>
              <a:gd name="connsiteX62" fmla="*/ 3605620 w 5802720"/>
              <a:gd name="connsiteY62" fmla="*/ 1466850 h 2559050"/>
              <a:gd name="connsiteX63" fmla="*/ 3554820 w 5802720"/>
              <a:gd name="connsiteY63" fmla="*/ 1504950 h 2559050"/>
              <a:gd name="connsiteX64" fmla="*/ 3516720 w 5802720"/>
              <a:gd name="connsiteY64" fmla="*/ 1511300 h 2559050"/>
              <a:gd name="connsiteX65" fmla="*/ 3497670 w 5802720"/>
              <a:gd name="connsiteY65" fmla="*/ 1517650 h 2559050"/>
              <a:gd name="connsiteX66" fmla="*/ 3472270 w 5802720"/>
              <a:gd name="connsiteY66" fmla="*/ 1524000 h 2559050"/>
              <a:gd name="connsiteX67" fmla="*/ 3453220 w 5802720"/>
              <a:gd name="connsiteY67" fmla="*/ 1536700 h 2559050"/>
              <a:gd name="connsiteX68" fmla="*/ 3288120 w 5802720"/>
              <a:gd name="connsiteY68" fmla="*/ 1524000 h 2559050"/>
              <a:gd name="connsiteX69" fmla="*/ 3205570 w 5802720"/>
              <a:gd name="connsiteY69" fmla="*/ 1479550 h 2559050"/>
              <a:gd name="connsiteX70" fmla="*/ 3180170 w 5802720"/>
              <a:gd name="connsiteY70" fmla="*/ 1466850 h 2559050"/>
              <a:gd name="connsiteX71" fmla="*/ 3110320 w 5802720"/>
              <a:gd name="connsiteY71" fmla="*/ 1454150 h 2559050"/>
              <a:gd name="connsiteX72" fmla="*/ 3097620 w 5802720"/>
              <a:gd name="connsiteY72" fmla="*/ 1435100 h 2559050"/>
              <a:gd name="connsiteX73" fmla="*/ 3021420 w 5802720"/>
              <a:gd name="connsiteY73" fmla="*/ 1403350 h 2559050"/>
              <a:gd name="connsiteX74" fmla="*/ 3008720 w 5802720"/>
              <a:gd name="connsiteY74" fmla="*/ 1384300 h 2559050"/>
              <a:gd name="connsiteX75" fmla="*/ 2983320 w 5802720"/>
              <a:gd name="connsiteY75" fmla="*/ 1377950 h 2559050"/>
              <a:gd name="connsiteX76" fmla="*/ 2926170 w 5802720"/>
              <a:gd name="connsiteY76" fmla="*/ 1371600 h 2559050"/>
              <a:gd name="connsiteX77" fmla="*/ 2900770 w 5802720"/>
              <a:gd name="connsiteY77" fmla="*/ 1358900 h 2559050"/>
              <a:gd name="connsiteX78" fmla="*/ 2830920 w 5802720"/>
              <a:gd name="connsiteY78" fmla="*/ 1314450 h 2559050"/>
              <a:gd name="connsiteX79" fmla="*/ 2710270 w 5802720"/>
              <a:gd name="connsiteY79" fmla="*/ 1276350 h 2559050"/>
              <a:gd name="connsiteX80" fmla="*/ 2703920 w 5802720"/>
              <a:gd name="connsiteY80" fmla="*/ 1238250 h 2559050"/>
              <a:gd name="connsiteX81" fmla="*/ 2684870 w 5802720"/>
              <a:gd name="connsiteY81" fmla="*/ 1231900 h 2559050"/>
              <a:gd name="connsiteX82" fmla="*/ 2608670 w 5802720"/>
              <a:gd name="connsiteY82" fmla="*/ 1238250 h 2559050"/>
              <a:gd name="connsiteX83" fmla="*/ 2583270 w 5802720"/>
              <a:gd name="connsiteY83" fmla="*/ 1244600 h 2559050"/>
              <a:gd name="connsiteX84" fmla="*/ 2589620 w 5802720"/>
              <a:gd name="connsiteY84" fmla="*/ 1270000 h 2559050"/>
              <a:gd name="connsiteX85" fmla="*/ 2576920 w 5802720"/>
              <a:gd name="connsiteY85" fmla="*/ 1320800 h 2559050"/>
              <a:gd name="connsiteX86" fmla="*/ 2519770 w 5802720"/>
              <a:gd name="connsiteY86" fmla="*/ 1327150 h 2559050"/>
              <a:gd name="connsiteX87" fmla="*/ 2488020 w 5802720"/>
              <a:gd name="connsiteY87" fmla="*/ 1365250 h 2559050"/>
              <a:gd name="connsiteX88" fmla="*/ 2462620 w 5802720"/>
              <a:gd name="connsiteY88" fmla="*/ 1371600 h 2559050"/>
              <a:gd name="connsiteX89" fmla="*/ 2437220 w 5802720"/>
              <a:gd name="connsiteY89" fmla="*/ 1384300 h 2559050"/>
              <a:gd name="connsiteX90" fmla="*/ 2424520 w 5802720"/>
              <a:gd name="connsiteY90" fmla="*/ 1403350 h 2559050"/>
              <a:gd name="connsiteX91" fmla="*/ 2380070 w 5802720"/>
              <a:gd name="connsiteY91" fmla="*/ 1498600 h 2559050"/>
              <a:gd name="connsiteX92" fmla="*/ 2348320 w 5802720"/>
              <a:gd name="connsiteY92" fmla="*/ 1504950 h 2559050"/>
              <a:gd name="connsiteX93" fmla="*/ 2322920 w 5802720"/>
              <a:gd name="connsiteY93" fmla="*/ 1543050 h 2559050"/>
              <a:gd name="connsiteX94" fmla="*/ 2278470 w 5802720"/>
              <a:gd name="connsiteY94" fmla="*/ 1593850 h 2559050"/>
              <a:gd name="connsiteX95" fmla="*/ 2246720 w 5802720"/>
              <a:gd name="connsiteY95" fmla="*/ 1600200 h 2559050"/>
              <a:gd name="connsiteX96" fmla="*/ 2145120 w 5802720"/>
              <a:gd name="connsiteY96" fmla="*/ 1606550 h 2559050"/>
              <a:gd name="connsiteX97" fmla="*/ 1999070 w 5802720"/>
              <a:gd name="connsiteY97" fmla="*/ 1631950 h 2559050"/>
              <a:gd name="connsiteX98" fmla="*/ 1637120 w 5802720"/>
              <a:gd name="connsiteY98" fmla="*/ 1638300 h 2559050"/>
              <a:gd name="connsiteX99" fmla="*/ 1611720 w 5802720"/>
              <a:gd name="connsiteY99" fmla="*/ 1644650 h 2559050"/>
              <a:gd name="connsiteX100" fmla="*/ 1573620 w 5802720"/>
              <a:gd name="connsiteY100" fmla="*/ 1689100 h 2559050"/>
              <a:gd name="connsiteX101" fmla="*/ 1554570 w 5802720"/>
              <a:gd name="connsiteY101" fmla="*/ 1701800 h 2559050"/>
              <a:gd name="connsiteX102" fmla="*/ 1522820 w 5802720"/>
              <a:gd name="connsiteY102" fmla="*/ 1727200 h 2559050"/>
              <a:gd name="connsiteX103" fmla="*/ 1484720 w 5802720"/>
              <a:gd name="connsiteY103" fmla="*/ 1752600 h 2559050"/>
              <a:gd name="connsiteX104" fmla="*/ 1408520 w 5802720"/>
              <a:gd name="connsiteY104" fmla="*/ 1746250 h 2559050"/>
              <a:gd name="connsiteX105" fmla="*/ 1389470 w 5802720"/>
              <a:gd name="connsiteY105" fmla="*/ 1708150 h 2559050"/>
              <a:gd name="connsiteX106" fmla="*/ 1237070 w 5802720"/>
              <a:gd name="connsiteY106" fmla="*/ 1701800 h 2559050"/>
              <a:gd name="connsiteX107" fmla="*/ 1084670 w 5802720"/>
              <a:gd name="connsiteY107" fmla="*/ 1708150 h 2559050"/>
              <a:gd name="connsiteX108" fmla="*/ 1008470 w 5802720"/>
              <a:gd name="connsiteY108" fmla="*/ 1727200 h 2559050"/>
              <a:gd name="connsiteX109" fmla="*/ 938620 w 5802720"/>
              <a:gd name="connsiteY109" fmla="*/ 1733550 h 2559050"/>
              <a:gd name="connsiteX110" fmla="*/ 900520 w 5802720"/>
              <a:gd name="connsiteY110" fmla="*/ 1720850 h 2559050"/>
              <a:gd name="connsiteX111" fmla="*/ 798920 w 5802720"/>
              <a:gd name="connsiteY111" fmla="*/ 1758950 h 2559050"/>
              <a:gd name="connsiteX112" fmla="*/ 767170 w 5802720"/>
              <a:gd name="connsiteY112" fmla="*/ 1803400 h 2559050"/>
              <a:gd name="connsiteX113" fmla="*/ 741770 w 5802720"/>
              <a:gd name="connsiteY113" fmla="*/ 1828800 h 2559050"/>
              <a:gd name="connsiteX114" fmla="*/ 735420 w 5802720"/>
              <a:gd name="connsiteY114" fmla="*/ 1847850 h 2559050"/>
              <a:gd name="connsiteX115" fmla="*/ 659220 w 5802720"/>
              <a:gd name="connsiteY115" fmla="*/ 1854200 h 2559050"/>
              <a:gd name="connsiteX116" fmla="*/ 576670 w 5802720"/>
              <a:gd name="connsiteY116" fmla="*/ 1879600 h 2559050"/>
              <a:gd name="connsiteX117" fmla="*/ 532220 w 5802720"/>
              <a:gd name="connsiteY117" fmla="*/ 1905000 h 2559050"/>
              <a:gd name="connsiteX118" fmla="*/ 487770 w 5802720"/>
              <a:gd name="connsiteY118" fmla="*/ 1924050 h 2559050"/>
              <a:gd name="connsiteX119" fmla="*/ 468720 w 5802720"/>
              <a:gd name="connsiteY119" fmla="*/ 1936750 h 2559050"/>
              <a:gd name="connsiteX120" fmla="*/ 456020 w 5802720"/>
              <a:gd name="connsiteY120" fmla="*/ 1974850 h 2559050"/>
              <a:gd name="connsiteX121" fmla="*/ 449670 w 5802720"/>
              <a:gd name="connsiteY121" fmla="*/ 2000250 h 2559050"/>
              <a:gd name="connsiteX122" fmla="*/ 430620 w 5802720"/>
              <a:gd name="connsiteY122" fmla="*/ 2012950 h 2559050"/>
              <a:gd name="connsiteX123" fmla="*/ 405220 w 5802720"/>
              <a:gd name="connsiteY123" fmla="*/ 2032000 h 2559050"/>
              <a:gd name="connsiteX124" fmla="*/ 386170 w 5802720"/>
              <a:gd name="connsiteY124" fmla="*/ 2051050 h 2559050"/>
              <a:gd name="connsiteX125" fmla="*/ 329020 w 5802720"/>
              <a:gd name="connsiteY125" fmla="*/ 2057400 h 2559050"/>
              <a:gd name="connsiteX126" fmla="*/ 322670 w 5802720"/>
              <a:gd name="connsiteY126" fmla="*/ 2082800 h 2559050"/>
              <a:gd name="connsiteX127" fmla="*/ 316320 w 5802720"/>
              <a:gd name="connsiteY127" fmla="*/ 2114550 h 2559050"/>
              <a:gd name="connsiteX128" fmla="*/ 297270 w 5802720"/>
              <a:gd name="connsiteY128" fmla="*/ 2133600 h 2559050"/>
              <a:gd name="connsiteX129" fmla="*/ 284570 w 5802720"/>
              <a:gd name="connsiteY129" fmla="*/ 2152650 h 2559050"/>
              <a:gd name="connsiteX130" fmla="*/ 265520 w 5802720"/>
              <a:gd name="connsiteY130" fmla="*/ 2165350 h 2559050"/>
              <a:gd name="connsiteX131" fmla="*/ 240120 w 5802720"/>
              <a:gd name="connsiteY131" fmla="*/ 2184400 h 2559050"/>
              <a:gd name="connsiteX132" fmla="*/ 208370 w 5802720"/>
              <a:gd name="connsiteY132" fmla="*/ 2190750 h 2559050"/>
              <a:gd name="connsiteX133" fmla="*/ 138520 w 5802720"/>
              <a:gd name="connsiteY133" fmla="*/ 2197100 h 2559050"/>
              <a:gd name="connsiteX134" fmla="*/ 132170 w 5802720"/>
              <a:gd name="connsiteY134" fmla="*/ 2286000 h 2559050"/>
              <a:gd name="connsiteX135" fmla="*/ 163920 w 5802720"/>
              <a:gd name="connsiteY135" fmla="*/ 2292350 h 2559050"/>
              <a:gd name="connsiteX136" fmla="*/ 170270 w 5802720"/>
              <a:gd name="connsiteY136" fmla="*/ 2317750 h 2559050"/>
              <a:gd name="connsiteX137" fmla="*/ 100420 w 5802720"/>
              <a:gd name="connsiteY137" fmla="*/ 2349500 h 2559050"/>
              <a:gd name="connsiteX138" fmla="*/ 75020 w 5802720"/>
              <a:gd name="connsiteY138" fmla="*/ 2355850 h 2559050"/>
              <a:gd name="connsiteX139" fmla="*/ 49620 w 5802720"/>
              <a:gd name="connsiteY139" fmla="*/ 2393950 h 2559050"/>
              <a:gd name="connsiteX140" fmla="*/ 11520 w 5802720"/>
              <a:gd name="connsiteY140" fmla="*/ 2444750 h 2559050"/>
              <a:gd name="connsiteX141" fmla="*/ 11520 w 5802720"/>
              <a:gd name="connsiteY141" fmla="*/ 2552700 h 2559050"/>
              <a:gd name="connsiteX142" fmla="*/ 30570 w 5802720"/>
              <a:gd name="connsiteY142"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761320 w 5802720"/>
              <a:gd name="connsiteY36" fmla="*/ 1060450 h 2559050"/>
              <a:gd name="connsiteX37" fmla="*/ 4735920 w 5802720"/>
              <a:gd name="connsiteY37" fmla="*/ 1073150 h 2559050"/>
              <a:gd name="connsiteX38" fmla="*/ 4704170 w 5802720"/>
              <a:gd name="connsiteY38" fmla="*/ 1085850 h 2559050"/>
              <a:gd name="connsiteX39" fmla="*/ 4653370 w 5802720"/>
              <a:gd name="connsiteY39" fmla="*/ 1111250 h 2559050"/>
              <a:gd name="connsiteX40" fmla="*/ 4634320 w 5802720"/>
              <a:gd name="connsiteY40" fmla="*/ 1117600 h 2559050"/>
              <a:gd name="connsiteX41" fmla="*/ 4564470 w 5802720"/>
              <a:gd name="connsiteY41" fmla="*/ 1168400 h 2559050"/>
              <a:gd name="connsiteX42" fmla="*/ 4526370 w 5802720"/>
              <a:gd name="connsiteY42" fmla="*/ 1174750 h 2559050"/>
              <a:gd name="connsiteX43" fmla="*/ 4380320 w 5802720"/>
              <a:gd name="connsiteY43" fmla="*/ 1187450 h 2559050"/>
              <a:gd name="connsiteX44" fmla="*/ 4342220 w 5802720"/>
              <a:gd name="connsiteY44" fmla="*/ 1193800 h 2559050"/>
              <a:gd name="connsiteX45" fmla="*/ 4285070 w 5802720"/>
              <a:gd name="connsiteY45" fmla="*/ 1200150 h 2559050"/>
              <a:gd name="connsiteX46" fmla="*/ 4266020 w 5802720"/>
              <a:gd name="connsiteY46" fmla="*/ 1212850 h 2559050"/>
              <a:gd name="connsiteX47" fmla="*/ 4234270 w 5802720"/>
              <a:gd name="connsiteY47" fmla="*/ 1219200 h 2559050"/>
              <a:gd name="connsiteX48" fmla="*/ 4119970 w 5802720"/>
              <a:gd name="connsiteY48" fmla="*/ 1231900 h 2559050"/>
              <a:gd name="connsiteX49" fmla="*/ 3980270 w 5802720"/>
              <a:gd name="connsiteY49" fmla="*/ 1238250 h 2559050"/>
              <a:gd name="connsiteX50" fmla="*/ 3923120 w 5802720"/>
              <a:gd name="connsiteY50" fmla="*/ 1270000 h 2559050"/>
              <a:gd name="connsiteX51" fmla="*/ 3904070 w 5802720"/>
              <a:gd name="connsiteY51" fmla="*/ 1301750 h 2559050"/>
              <a:gd name="connsiteX52" fmla="*/ 3897720 w 5802720"/>
              <a:gd name="connsiteY52" fmla="*/ 1320800 h 2559050"/>
              <a:gd name="connsiteX53" fmla="*/ 3885020 w 5802720"/>
              <a:gd name="connsiteY53" fmla="*/ 1365250 h 2559050"/>
              <a:gd name="connsiteX54" fmla="*/ 3878670 w 5802720"/>
              <a:gd name="connsiteY54" fmla="*/ 1403350 h 2559050"/>
              <a:gd name="connsiteX55" fmla="*/ 3859620 w 5802720"/>
              <a:gd name="connsiteY55" fmla="*/ 1416050 h 2559050"/>
              <a:gd name="connsiteX56" fmla="*/ 3834220 w 5802720"/>
              <a:gd name="connsiteY56" fmla="*/ 1397000 h 2559050"/>
              <a:gd name="connsiteX57" fmla="*/ 3783420 w 5802720"/>
              <a:gd name="connsiteY57" fmla="*/ 1384300 h 2559050"/>
              <a:gd name="connsiteX58" fmla="*/ 3764370 w 5802720"/>
              <a:gd name="connsiteY58" fmla="*/ 1377950 h 2559050"/>
              <a:gd name="connsiteX59" fmla="*/ 3650070 w 5802720"/>
              <a:gd name="connsiteY59" fmla="*/ 1397000 h 2559050"/>
              <a:gd name="connsiteX60" fmla="*/ 3618320 w 5802720"/>
              <a:gd name="connsiteY60" fmla="*/ 1447800 h 2559050"/>
              <a:gd name="connsiteX61" fmla="*/ 3605620 w 5802720"/>
              <a:gd name="connsiteY61" fmla="*/ 1466850 h 2559050"/>
              <a:gd name="connsiteX62" fmla="*/ 3554820 w 5802720"/>
              <a:gd name="connsiteY62" fmla="*/ 1504950 h 2559050"/>
              <a:gd name="connsiteX63" fmla="*/ 3516720 w 5802720"/>
              <a:gd name="connsiteY63" fmla="*/ 1511300 h 2559050"/>
              <a:gd name="connsiteX64" fmla="*/ 3497670 w 5802720"/>
              <a:gd name="connsiteY64" fmla="*/ 1517650 h 2559050"/>
              <a:gd name="connsiteX65" fmla="*/ 3472270 w 5802720"/>
              <a:gd name="connsiteY65" fmla="*/ 1524000 h 2559050"/>
              <a:gd name="connsiteX66" fmla="*/ 3453220 w 5802720"/>
              <a:gd name="connsiteY66" fmla="*/ 1536700 h 2559050"/>
              <a:gd name="connsiteX67" fmla="*/ 3288120 w 5802720"/>
              <a:gd name="connsiteY67" fmla="*/ 1524000 h 2559050"/>
              <a:gd name="connsiteX68" fmla="*/ 3205570 w 5802720"/>
              <a:gd name="connsiteY68" fmla="*/ 1479550 h 2559050"/>
              <a:gd name="connsiteX69" fmla="*/ 3180170 w 5802720"/>
              <a:gd name="connsiteY69" fmla="*/ 1466850 h 2559050"/>
              <a:gd name="connsiteX70" fmla="*/ 3110320 w 5802720"/>
              <a:gd name="connsiteY70" fmla="*/ 1454150 h 2559050"/>
              <a:gd name="connsiteX71" fmla="*/ 3097620 w 5802720"/>
              <a:gd name="connsiteY71" fmla="*/ 1435100 h 2559050"/>
              <a:gd name="connsiteX72" fmla="*/ 3021420 w 5802720"/>
              <a:gd name="connsiteY72" fmla="*/ 1403350 h 2559050"/>
              <a:gd name="connsiteX73" fmla="*/ 3008720 w 5802720"/>
              <a:gd name="connsiteY73" fmla="*/ 1384300 h 2559050"/>
              <a:gd name="connsiteX74" fmla="*/ 2983320 w 5802720"/>
              <a:gd name="connsiteY74" fmla="*/ 1377950 h 2559050"/>
              <a:gd name="connsiteX75" fmla="*/ 2926170 w 5802720"/>
              <a:gd name="connsiteY75" fmla="*/ 1371600 h 2559050"/>
              <a:gd name="connsiteX76" fmla="*/ 2900770 w 5802720"/>
              <a:gd name="connsiteY76" fmla="*/ 1358900 h 2559050"/>
              <a:gd name="connsiteX77" fmla="*/ 2830920 w 5802720"/>
              <a:gd name="connsiteY77" fmla="*/ 1314450 h 2559050"/>
              <a:gd name="connsiteX78" fmla="*/ 2710270 w 5802720"/>
              <a:gd name="connsiteY78" fmla="*/ 1276350 h 2559050"/>
              <a:gd name="connsiteX79" fmla="*/ 2703920 w 5802720"/>
              <a:gd name="connsiteY79" fmla="*/ 1238250 h 2559050"/>
              <a:gd name="connsiteX80" fmla="*/ 2684870 w 5802720"/>
              <a:gd name="connsiteY80" fmla="*/ 1231900 h 2559050"/>
              <a:gd name="connsiteX81" fmla="*/ 2608670 w 5802720"/>
              <a:gd name="connsiteY81" fmla="*/ 1238250 h 2559050"/>
              <a:gd name="connsiteX82" fmla="*/ 2583270 w 5802720"/>
              <a:gd name="connsiteY82" fmla="*/ 1244600 h 2559050"/>
              <a:gd name="connsiteX83" fmla="*/ 2589620 w 5802720"/>
              <a:gd name="connsiteY83" fmla="*/ 1270000 h 2559050"/>
              <a:gd name="connsiteX84" fmla="*/ 2576920 w 5802720"/>
              <a:gd name="connsiteY84" fmla="*/ 1320800 h 2559050"/>
              <a:gd name="connsiteX85" fmla="*/ 2519770 w 5802720"/>
              <a:gd name="connsiteY85" fmla="*/ 1327150 h 2559050"/>
              <a:gd name="connsiteX86" fmla="*/ 2488020 w 5802720"/>
              <a:gd name="connsiteY86" fmla="*/ 1365250 h 2559050"/>
              <a:gd name="connsiteX87" fmla="*/ 2462620 w 5802720"/>
              <a:gd name="connsiteY87" fmla="*/ 1371600 h 2559050"/>
              <a:gd name="connsiteX88" fmla="*/ 2437220 w 5802720"/>
              <a:gd name="connsiteY88" fmla="*/ 1384300 h 2559050"/>
              <a:gd name="connsiteX89" fmla="*/ 2424520 w 5802720"/>
              <a:gd name="connsiteY89" fmla="*/ 1403350 h 2559050"/>
              <a:gd name="connsiteX90" fmla="*/ 2380070 w 5802720"/>
              <a:gd name="connsiteY90" fmla="*/ 1498600 h 2559050"/>
              <a:gd name="connsiteX91" fmla="*/ 2348320 w 5802720"/>
              <a:gd name="connsiteY91" fmla="*/ 1504950 h 2559050"/>
              <a:gd name="connsiteX92" fmla="*/ 2322920 w 5802720"/>
              <a:gd name="connsiteY92" fmla="*/ 1543050 h 2559050"/>
              <a:gd name="connsiteX93" fmla="*/ 2278470 w 5802720"/>
              <a:gd name="connsiteY93" fmla="*/ 1593850 h 2559050"/>
              <a:gd name="connsiteX94" fmla="*/ 2246720 w 5802720"/>
              <a:gd name="connsiteY94" fmla="*/ 1600200 h 2559050"/>
              <a:gd name="connsiteX95" fmla="*/ 2145120 w 5802720"/>
              <a:gd name="connsiteY95" fmla="*/ 1606550 h 2559050"/>
              <a:gd name="connsiteX96" fmla="*/ 1999070 w 5802720"/>
              <a:gd name="connsiteY96" fmla="*/ 1631950 h 2559050"/>
              <a:gd name="connsiteX97" fmla="*/ 1637120 w 5802720"/>
              <a:gd name="connsiteY97" fmla="*/ 1638300 h 2559050"/>
              <a:gd name="connsiteX98" fmla="*/ 1611720 w 5802720"/>
              <a:gd name="connsiteY98" fmla="*/ 1644650 h 2559050"/>
              <a:gd name="connsiteX99" fmla="*/ 1573620 w 5802720"/>
              <a:gd name="connsiteY99" fmla="*/ 1689100 h 2559050"/>
              <a:gd name="connsiteX100" fmla="*/ 1554570 w 5802720"/>
              <a:gd name="connsiteY100" fmla="*/ 1701800 h 2559050"/>
              <a:gd name="connsiteX101" fmla="*/ 1522820 w 5802720"/>
              <a:gd name="connsiteY101" fmla="*/ 1727200 h 2559050"/>
              <a:gd name="connsiteX102" fmla="*/ 1484720 w 5802720"/>
              <a:gd name="connsiteY102" fmla="*/ 1752600 h 2559050"/>
              <a:gd name="connsiteX103" fmla="*/ 1408520 w 5802720"/>
              <a:gd name="connsiteY103" fmla="*/ 1746250 h 2559050"/>
              <a:gd name="connsiteX104" fmla="*/ 1389470 w 5802720"/>
              <a:gd name="connsiteY104" fmla="*/ 1708150 h 2559050"/>
              <a:gd name="connsiteX105" fmla="*/ 1237070 w 5802720"/>
              <a:gd name="connsiteY105" fmla="*/ 1701800 h 2559050"/>
              <a:gd name="connsiteX106" fmla="*/ 1084670 w 5802720"/>
              <a:gd name="connsiteY106" fmla="*/ 1708150 h 2559050"/>
              <a:gd name="connsiteX107" fmla="*/ 1008470 w 5802720"/>
              <a:gd name="connsiteY107" fmla="*/ 1727200 h 2559050"/>
              <a:gd name="connsiteX108" fmla="*/ 938620 w 5802720"/>
              <a:gd name="connsiteY108" fmla="*/ 1733550 h 2559050"/>
              <a:gd name="connsiteX109" fmla="*/ 900520 w 5802720"/>
              <a:gd name="connsiteY109" fmla="*/ 1720850 h 2559050"/>
              <a:gd name="connsiteX110" fmla="*/ 798920 w 5802720"/>
              <a:gd name="connsiteY110" fmla="*/ 1758950 h 2559050"/>
              <a:gd name="connsiteX111" fmla="*/ 767170 w 5802720"/>
              <a:gd name="connsiteY111" fmla="*/ 1803400 h 2559050"/>
              <a:gd name="connsiteX112" fmla="*/ 741770 w 5802720"/>
              <a:gd name="connsiteY112" fmla="*/ 1828800 h 2559050"/>
              <a:gd name="connsiteX113" fmla="*/ 735420 w 5802720"/>
              <a:gd name="connsiteY113" fmla="*/ 1847850 h 2559050"/>
              <a:gd name="connsiteX114" fmla="*/ 659220 w 5802720"/>
              <a:gd name="connsiteY114" fmla="*/ 1854200 h 2559050"/>
              <a:gd name="connsiteX115" fmla="*/ 576670 w 5802720"/>
              <a:gd name="connsiteY115" fmla="*/ 1879600 h 2559050"/>
              <a:gd name="connsiteX116" fmla="*/ 532220 w 5802720"/>
              <a:gd name="connsiteY116" fmla="*/ 1905000 h 2559050"/>
              <a:gd name="connsiteX117" fmla="*/ 487770 w 5802720"/>
              <a:gd name="connsiteY117" fmla="*/ 1924050 h 2559050"/>
              <a:gd name="connsiteX118" fmla="*/ 468720 w 5802720"/>
              <a:gd name="connsiteY118" fmla="*/ 1936750 h 2559050"/>
              <a:gd name="connsiteX119" fmla="*/ 456020 w 5802720"/>
              <a:gd name="connsiteY119" fmla="*/ 1974850 h 2559050"/>
              <a:gd name="connsiteX120" fmla="*/ 449670 w 5802720"/>
              <a:gd name="connsiteY120" fmla="*/ 2000250 h 2559050"/>
              <a:gd name="connsiteX121" fmla="*/ 430620 w 5802720"/>
              <a:gd name="connsiteY121" fmla="*/ 2012950 h 2559050"/>
              <a:gd name="connsiteX122" fmla="*/ 405220 w 5802720"/>
              <a:gd name="connsiteY122" fmla="*/ 2032000 h 2559050"/>
              <a:gd name="connsiteX123" fmla="*/ 386170 w 5802720"/>
              <a:gd name="connsiteY123" fmla="*/ 2051050 h 2559050"/>
              <a:gd name="connsiteX124" fmla="*/ 329020 w 5802720"/>
              <a:gd name="connsiteY124" fmla="*/ 2057400 h 2559050"/>
              <a:gd name="connsiteX125" fmla="*/ 322670 w 5802720"/>
              <a:gd name="connsiteY125" fmla="*/ 2082800 h 2559050"/>
              <a:gd name="connsiteX126" fmla="*/ 316320 w 5802720"/>
              <a:gd name="connsiteY126" fmla="*/ 2114550 h 2559050"/>
              <a:gd name="connsiteX127" fmla="*/ 297270 w 5802720"/>
              <a:gd name="connsiteY127" fmla="*/ 2133600 h 2559050"/>
              <a:gd name="connsiteX128" fmla="*/ 284570 w 5802720"/>
              <a:gd name="connsiteY128" fmla="*/ 2152650 h 2559050"/>
              <a:gd name="connsiteX129" fmla="*/ 265520 w 5802720"/>
              <a:gd name="connsiteY129" fmla="*/ 2165350 h 2559050"/>
              <a:gd name="connsiteX130" fmla="*/ 240120 w 5802720"/>
              <a:gd name="connsiteY130" fmla="*/ 2184400 h 2559050"/>
              <a:gd name="connsiteX131" fmla="*/ 208370 w 5802720"/>
              <a:gd name="connsiteY131" fmla="*/ 2190750 h 2559050"/>
              <a:gd name="connsiteX132" fmla="*/ 138520 w 5802720"/>
              <a:gd name="connsiteY132" fmla="*/ 2197100 h 2559050"/>
              <a:gd name="connsiteX133" fmla="*/ 132170 w 5802720"/>
              <a:gd name="connsiteY133" fmla="*/ 2286000 h 2559050"/>
              <a:gd name="connsiteX134" fmla="*/ 163920 w 5802720"/>
              <a:gd name="connsiteY134" fmla="*/ 2292350 h 2559050"/>
              <a:gd name="connsiteX135" fmla="*/ 170270 w 5802720"/>
              <a:gd name="connsiteY135" fmla="*/ 2317750 h 2559050"/>
              <a:gd name="connsiteX136" fmla="*/ 100420 w 5802720"/>
              <a:gd name="connsiteY136" fmla="*/ 2349500 h 2559050"/>
              <a:gd name="connsiteX137" fmla="*/ 75020 w 5802720"/>
              <a:gd name="connsiteY137" fmla="*/ 2355850 h 2559050"/>
              <a:gd name="connsiteX138" fmla="*/ 49620 w 5802720"/>
              <a:gd name="connsiteY138" fmla="*/ 2393950 h 2559050"/>
              <a:gd name="connsiteX139" fmla="*/ 11520 w 5802720"/>
              <a:gd name="connsiteY139" fmla="*/ 2444750 h 2559050"/>
              <a:gd name="connsiteX140" fmla="*/ 11520 w 5802720"/>
              <a:gd name="connsiteY140" fmla="*/ 2552700 h 2559050"/>
              <a:gd name="connsiteX141" fmla="*/ 30570 w 5802720"/>
              <a:gd name="connsiteY141"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761320 w 5802720"/>
              <a:gd name="connsiteY36" fmla="*/ 1060450 h 2559050"/>
              <a:gd name="connsiteX37" fmla="*/ 4735920 w 5802720"/>
              <a:gd name="connsiteY37" fmla="*/ 1073150 h 2559050"/>
              <a:gd name="connsiteX38" fmla="*/ 4704170 w 5802720"/>
              <a:gd name="connsiteY38" fmla="*/ 1085850 h 2559050"/>
              <a:gd name="connsiteX39" fmla="*/ 4653370 w 5802720"/>
              <a:gd name="connsiteY39" fmla="*/ 1111250 h 2559050"/>
              <a:gd name="connsiteX40" fmla="*/ 4564470 w 5802720"/>
              <a:gd name="connsiteY40" fmla="*/ 1168400 h 2559050"/>
              <a:gd name="connsiteX41" fmla="*/ 4526370 w 5802720"/>
              <a:gd name="connsiteY41" fmla="*/ 1174750 h 2559050"/>
              <a:gd name="connsiteX42" fmla="*/ 4380320 w 5802720"/>
              <a:gd name="connsiteY42" fmla="*/ 1187450 h 2559050"/>
              <a:gd name="connsiteX43" fmla="*/ 4342220 w 5802720"/>
              <a:gd name="connsiteY43" fmla="*/ 1193800 h 2559050"/>
              <a:gd name="connsiteX44" fmla="*/ 4285070 w 5802720"/>
              <a:gd name="connsiteY44" fmla="*/ 1200150 h 2559050"/>
              <a:gd name="connsiteX45" fmla="*/ 4266020 w 5802720"/>
              <a:gd name="connsiteY45" fmla="*/ 1212850 h 2559050"/>
              <a:gd name="connsiteX46" fmla="*/ 4234270 w 5802720"/>
              <a:gd name="connsiteY46" fmla="*/ 1219200 h 2559050"/>
              <a:gd name="connsiteX47" fmla="*/ 4119970 w 5802720"/>
              <a:gd name="connsiteY47" fmla="*/ 1231900 h 2559050"/>
              <a:gd name="connsiteX48" fmla="*/ 3980270 w 5802720"/>
              <a:gd name="connsiteY48" fmla="*/ 1238250 h 2559050"/>
              <a:gd name="connsiteX49" fmla="*/ 3923120 w 5802720"/>
              <a:gd name="connsiteY49" fmla="*/ 1270000 h 2559050"/>
              <a:gd name="connsiteX50" fmla="*/ 3904070 w 5802720"/>
              <a:gd name="connsiteY50" fmla="*/ 1301750 h 2559050"/>
              <a:gd name="connsiteX51" fmla="*/ 3897720 w 5802720"/>
              <a:gd name="connsiteY51" fmla="*/ 1320800 h 2559050"/>
              <a:gd name="connsiteX52" fmla="*/ 3885020 w 5802720"/>
              <a:gd name="connsiteY52" fmla="*/ 1365250 h 2559050"/>
              <a:gd name="connsiteX53" fmla="*/ 3878670 w 5802720"/>
              <a:gd name="connsiteY53" fmla="*/ 1403350 h 2559050"/>
              <a:gd name="connsiteX54" fmla="*/ 3859620 w 5802720"/>
              <a:gd name="connsiteY54" fmla="*/ 1416050 h 2559050"/>
              <a:gd name="connsiteX55" fmla="*/ 3834220 w 5802720"/>
              <a:gd name="connsiteY55" fmla="*/ 1397000 h 2559050"/>
              <a:gd name="connsiteX56" fmla="*/ 3783420 w 5802720"/>
              <a:gd name="connsiteY56" fmla="*/ 1384300 h 2559050"/>
              <a:gd name="connsiteX57" fmla="*/ 3764370 w 5802720"/>
              <a:gd name="connsiteY57" fmla="*/ 1377950 h 2559050"/>
              <a:gd name="connsiteX58" fmla="*/ 3650070 w 5802720"/>
              <a:gd name="connsiteY58" fmla="*/ 1397000 h 2559050"/>
              <a:gd name="connsiteX59" fmla="*/ 3618320 w 5802720"/>
              <a:gd name="connsiteY59" fmla="*/ 1447800 h 2559050"/>
              <a:gd name="connsiteX60" fmla="*/ 3605620 w 5802720"/>
              <a:gd name="connsiteY60" fmla="*/ 1466850 h 2559050"/>
              <a:gd name="connsiteX61" fmla="*/ 3554820 w 5802720"/>
              <a:gd name="connsiteY61" fmla="*/ 1504950 h 2559050"/>
              <a:gd name="connsiteX62" fmla="*/ 3516720 w 5802720"/>
              <a:gd name="connsiteY62" fmla="*/ 1511300 h 2559050"/>
              <a:gd name="connsiteX63" fmla="*/ 3497670 w 5802720"/>
              <a:gd name="connsiteY63" fmla="*/ 1517650 h 2559050"/>
              <a:gd name="connsiteX64" fmla="*/ 3472270 w 5802720"/>
              <a:gd name="connsiteY64" fmla="*/ 1524000 h 2559050"/>
              <a:gd name="connsiteX65" fmla="*/ 3453220 w 5802720"/>
              <a:gd name="connsiteY65" fmla="*/ 1536700 h 2559050"/>
              <a:gd name="connsiteX66" fmla="*/ 3288120 w 5802720"/>
              <a:gd name="connsiteY66" fmla="*/ 1524000 h 2559050"/>
              <a:gd name="connsiteX67" fmla="*/ 3205570 w 5802720"/>
              <a:gd name="connsiteY67" fmla="*/ 1479550 h 2559050"/>
              <a:gd name="connsiteX68" fmla="*/ 3180170 w 5802720"/>
              <a:gd name="connsiteY68" fmla="*/ 1466850 h 2559050"/>
              <a:gd name="connsiteX69" fmla="*/ 3110320 w 5802720"/>
              <a:gd name="connsiteY69" fmla="*/ 1454150 h 2559050"/>
              <a:gd name="connsiteX70" fmla="*/ 3097620 w 5802720"/>
              <a:gd name="connsiteY70" fmla="*/ 1435100 h 2559050"/>
              <a:gd name="connsiteX71" fmla="*/ 3021420 w 5802720"/>
              <a:gd name="connsiteY71" fmla="*/ 1403350 h 2559050"/>
              <a:gd name="connsiteX72" fmla="*/ 3008720 w 5802720"/>
              <a:gd name="connsiteY72" fmla="*/ 1384300 h 2559050"/>
              <a:gd name="connsiteX73" fmla="*/ 2983320 w 5802720"/>
              <a:gd name="connsiteY73" fmla="*/ 1377950 h 2559050"/>
              <a:gd name="connsiteX74" fmla="*/ 2926170 w 5802720"/>
              <a:gd name="connsiteY74" fmla="*/ 1371600 h 2559050"/>
              <a:gd name="connsiteX75" fmla="*/ 2900770 w 5802720"/>
              <a:gd name="connsiteY75" fmla="*/ 1358900 h 2559050"/>
              <a:gd name="connsiteX76" fmla="*/ 2830920 w 5802720"/>
              <a:gd name="connsiteY76" fmla="*/ 1314450 h 2559050"/>
              <a:gd name="connsiteX77" fmla="*/ 2710270 w 5802720"/>
              <a:gd name="connsiteY77" fmla="*/ 1276350 h 2559050"/>
              <a:gd name="connsiteX78" fmla="*/ 2703920 w 5802720"/>
              <a:gd name="connsiteY78" fmla="*/ 1238250 h 2559050"/>
              <a:gd name="connsiteX79" fmla="*/ 2684870 w 5802720"/>
              <a:gd name="connsiteY79" fmla="*/ 1231900 h 2559050"/>
              <a:gd name="connsiteX80" fmla="*/ 2608670 w 5802720"/>
              <a:gd name="connsiteY80" fmla="*/ 1238250 h 2559050"/>
              <a:gd name="connsiteX81" fmla="*/ 2583270 w 5802720"/>
              <a:gd name="connsiteY81" fmla="*/ 1244600 h 2559050"/>
              <a:gd name="connsiteX82" fmla="*/ 2589620 w 5802720"/>
              <a:gd name="connsiteY82" fmla="*/ 1270000 h 2559050"/>
              <a:gd name="connsiteX83" fmla="*/ 2576920 w 5802720"/>
              <a:gd name="connsiteY83" fmla="*/ 1320800 h 2559050"/>
              <a:gd name="connsiteX84" fmla="*/ 2519770 w 5802720"/>
              <a:gd name="connsiteY84" fmla="*/ 1327150 h 2559050"/>
              <a:gd name="connsiteX85" fmla="*/ 2488020 w 5802720"/>
              <a:gd name="connsiteY85" fmla="*/ 1365250 h 2559050"/>
              <a:gd name="connsiteX86" fmla="*/ 2462620 w 5802720"/>
              <a:gd name="connsiteY86" fmla="*/ 1371600 h 2559050"/>
              <a:gd name="connsiteX87" fmla="*/ 2437220 w 5802720"/>
              <a:gd name="connsiteY87" fmla="*/ 1384300 h 2559050"/>
              <a:gd name="connsiteX88" fmla="*/ 2424520 w 5802720"/>
              <a:gd name="connsiteY88" fmla="*/ 1403350 h 2559050"/>
              <a:gd name="connsiteX89" fmla="*/ 2380070 w 5802720"/>
              <a:gd name="connsiteY89" fmla="*/ 1498600 h 2559050"/>
              <a:gd name="connsiteX90" fmla="*/ 2348320 w 5802720"/>
              <a:gd name="connsiteY90" fmla="*/ 1504950 h 2559050"/>
              <a:gd name="connsiteX91" fmla="*/ 2322920 w 5802720"/>
              <a:gd name="connsiteY91" fmla="*/ 1543050 h 2559050"/>
              <a:gd name="connsiteX92" fmla="*/ 2278470 w 5802720"/>
              <a:gd name="connsiteY92" fmla="*/ 1593850 h 2559050"/>
              <a:gd name="connsiteX93" fmla="*/ 2246720 w 5802720"/>
              <a:gd name="connsiteY93" fmla="*/ 1600200 h 2559050"/>
              <a:gd name="connsiteX94" fmla="*/ 2145120 w 5802720"/>
              <a:gd name="connsiteY94" fmla="*/ 1606550 h 2559050"/>
              <a:gd name="connsiteX95" fmla="*/ 1999070 w 5802720"/>
              <a:gd name="connsiteY95" fmla="*/ 1631950 h 2559050"/>
              <a:gd name="connsiteX96" fmla="*/ 1637120 w 5802720"/>
              <a:gd name="connsiteY96" fmla="*/ 1638300 h 2559050"/>
              <a:gd name="connsiteX97" fmla="*/ 1611720 w 5802720"/>
              <a:gd name="connsiteY97" fmla="*/ 1644650 h 2559050"/>
              <a:gd name="connsiteX98" fmla="*/ 1573620 w 5802720"/>
              <a:gd name="connsiteY98" fmla="*/ 1689100 h 2559050"/>
              <a:gd name="connsiteX99" fmla="*/ 1554570 w 5802720"/>
              <a:gd name="connsiteY99" fmla="*/ 1701800 h 2559050"/>
              <a:gd name="connsiteX100" fmla="*/ 1522820 w 5802720"/>
              <a:gd name="connsiteY100" fmla="*/ 1727200 h 2559050"/>
              <a:gd name="connsiteX101" fmla="*/ 1484720 w 5802720"/>
              <a:gd name="connsiteY101" fmla="*/ 1752600 h 2559050"/>
              <a:gd name="connsiteX102" fmla="*/ 1408520 w 5802720"/>
              <a:gd name="connsiteY102" fmla="*/ 1746250 h 2559050"/>
              <a:gd name="connsiteX103" fmla="*/ 1389470 w 5802720"/>
              <a:gd name="connsiteY103" fmla="*/ 1708150 h 2559050"/>
              <a:gd name="connsiteX104" fmla="*/ 1237070 w 5802720"/>
              <a:gd name="connsiteY104" fmla="*/ 1701800 h 2559050"/>
              <a:gd name="connsiteX105" fmla="*/ 1084670 w 5802720"/>
              <a:gd name="connsiteY105" fmla="*/ 1708150 h 2559050"/>
              <a:gd name="connsiteX106" fmla="*/ 1008470 w 5802720"/>
              <a:gd name="connsiteY106" fmla="*/ 1727200 h 2559050"/>
              <a:gd name="connsiteX107" fmla="*/ 938620 w 5802720"/>
              <a:gd name="connsiteY107" fmla="*/ 1733550 h 2559050"/>
              <a:gd name="connsiteX108" fmla="*/ 900520 w 5802720"/>
              <a:gd name="connsiteY108" fmla="*/ 1720850 h 2559050"/>
              <a:gd name="connsiteX109" fmla="*/ 798920 w 5802720"/>
              <a:gd name="connsiteY109" fmla="*/ 1758950 h 2559050"/>
              <a:gd name="connsiteX110" fmla="*/ 767170 w 5802720"/>
              <a:gd name="connsiteY110" fmla="*/ 1803400 h 2559050"/>
              <a:gd name="connsiteX111" fmla="*/ 741770 w 5802720"/>
              <a:gd name="connsiteY111" fmla="*/ 1828800 h 2559050"/>
              <a:gd name="connsiteX112" fmla="*/ 735420 w 5802720"/>
              <a:gd name="connsiteY112" fmla="*/ 1847850 h 2559050"/>
              <a:gd name="connsiteX113" fmla="*/ 659220 w 5802720"/>
              <a:gd name="connsiteY113" fmla="*/ 1854200 h 2559050"/>
              <a:gd name="connsiteX114" fmla="*/ 576670 w 5802720"/>
              <a:gd name="connsiteY114" fmla="*/ 1879600 h 2559050"/>
              <a:gd name="connsiteX115" fmla="*/ 532220 w 5802720"/>
              <a:gd name="connsiteY115" fmla="*/ 1905000 h 2559050"/>
              <a:gd name="connsiteX116" fmla="*/ 487770 w 5802720"/>
              <a:gd name="connsiteY116" fmla="*/ 1924050 h 2559050"/>
              <a:gd name="connsiteX117" fmla="*/ 468720 w 5802720"/>
              <a:gd name="connsiteY117" fmla="*/ 1936750 h 2559050"/>
              <a:gd name="connsiteX118" fmla="*/ 456020 w 5802720"/>
              <a:gd name="connsiteY118" fmla="*/ 1974850 h 2559050"/>
              <a:gd name="connsiteX119" fmla="*/ 449670 w 5802720"/>
              <a:gd name="connsiteY119" fmla="*/ 2000250 h 2559050"/>
              <a:gd name="connsiteX120" fmla="*/ 430620 w 5802720"/>
              <a:gd name="connsiteY120" fmla="*/ 2012950 h 2559050"/>
              <a:gd name="connsiteX121" fmla="*/ 405220 w 5802720"/>
              <a:gd name="connsiteY121" fmla="*/ 2032000 h 2559050"/>
              <a:gd name="connsiteX122" fmla="*/ 386170 w 5802720"/>
              <a:gd name="connsiteY122" fmla="*/ 2051050 h 2559050"/>
              <a:gd name="connsiteX123" fmla="*/ 329020 w 5802720"/>
              <a:gd name="connsiteY123" fmla="*/ 2057400 h 2559050"/>
              <a:gd name="connsiteX124" fmla="*/ 322670 w 5802720"/>
              <a:gd name="connsiteY124" fmla="*/ 2082800 h 2559050"/>
              <a:gd name="connsiteX125" fmla="*/ 316320 w 5802720"/>
              <a:gd name="connsiteY125" fmla="*/ 2114550 h 2559050"/>
              <a:gd name="connsiteX126" fmla="*/ 297270 w 5802720"/>
              <a:gd name="connsiteY126" fmla="*/ 2133600 h 2559050"/>
              <a:gd name="connsiteX127" fmla="*/ 284570 w 5802720"/>
              <a:gd name="connsiteY127" fmla="*/ 2152650 h 2559050"/>
              <a:gd name="connsiteX128" fmla="*/ 265520 w 5802720"/>
              <a:gd name="connsiteY128" fmla="*/ 2165350 h 2559050"/>
              <a:gd name="connsiteX129" fmla="*/ 240120 w 5802720"/>
              <a:gd name="connsiteY129" fmla="*/ 2184400 h 2559050"/>
              <a:gd name="connsiteX130" fmla="*/ 208370 w 5802720"/>
              <a:gd name="connsiteY130" fmla="*/ 2190750 h 2559050"/>
              <a:gd name="connsiteX131" fmla="*/ 138520 w 5802720"/>
              <a:gd name="connsiteY131" fmla="*/ 2197100 h 2559050"/>
              <a:gd name="connsiteX132" fmla="*/ 132170 w 5802720"/>
              <a:gd name="connsiteY132" fmla="*/ 2286000 h 2559050"/>
              <a:gd name="connsiteX133" fmla="*/ 163920 w 5802720"/>
              <a:gd name="connsiteY133" fmla="*/ 2292350 h 2559050"/>
              <a:gd name="connsiteX134" fmla="*/ 170270 w 5802720"/>
              <a:gd name="connsiteY134" fmla="*/ 2317750 h 2559050"/>
              <a:gd name="connsiteX135" fmla="*/ 100420 w 5802720"/>
              <a:gd name="connsiteY135" fmla="*/ 2349500 h 2559050"/>
              <a:gd name="connsiteX136" fmla="*/ 75020 w 5802720"/>
              <a:gd name="connsiteY136" fmla="*/ 2355850 h 2559050"/>
              <a:gd name="connsiteX137" fmla="*/ 49620 w 5802720"/>
              <a:gd name="connsiteY137" fmla="*/ 2393950 h 2559050"/>
              <a:gd name="connsiteX138" fmla="*/ 11520 w 5802720"/>
              <a:gd name="connsiteY138" fmla="*/ 2444750 h 2559050"/>
              <a:gd name="connsiteX139" fmla="*/ 11520 w 5802720"/>
              <a:gd name="connsiteY139" fmla="*/ 2552700 h 2559050"/>
              <a:gd name="connsiteX140" fmla="*/ 30570 w 5802720"/>
              <a:gd name="connsiteY140"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761320 w 5802720"/>
              <a:gd name="connsiteY36" fmla="*/ 1060450 h 2559050"/>
              <a:gd name="connsiteX37" fmla="*/ 4735920 w 5802720"/>
              <a:gd name="connsiteY37" fmla="*/ 1073150 h 2559050"/>
              <a:gd name="connsiteX38" fmla="*/ 4653370 w 5802720"/>
              <a:gd name="connsiteY38" fmla="*/ 1111250 h 2559050"/>
              <a:gd name="connsiteX39" fmla="*/ 4564470 w 5802720"/>
              <a:gd name="connsiteY39" fmla="*/ 1168400 h 2559050"/>
              <a:gd name="connsiteX40" fmla="*/ 4526370 w 5802720"/>
              <a:gd name="connsiteY40" fmla="*/ 1174750 h 2559050"/>
              <a:gd name="connsiteX41" fmla="*/ 4380320 w 5802720"/>
              <a:gd name="connsiteY41" fmla="*/ 1187450 h 2559050"/>
              <a:gd name="connsiteX42" fmla="*/ 4342220 w 5802720"/>
              <a:gd name="connsiteY42" fmla="*/ 1193800 h 2559050"/>
              <a:gd name="connsiteX43" fmla="*/ 4285070 w 5802720"/>
              <a:gd name="connsiteY43" fmla="*/ 1200150 h 2559050"/>
              <a:gd name="connsiteX44" fmla="*/ 4266020 w 5802720"/>
              <a:gd name="connsiteY44" fmla="*/ 1212850 h 2559050"/>
              <a:gd name="connsiteX45" fmla="*/ 4234270 w 5802720"/>
              <a:gd name="connsiteY45" fmla="*/ 1219200 h 2559050"/>
              <a:gd name="connsiteX46" fmla="*/ 4119970 w 5802720"/>
              <a:gd name="connsiteY46" fmla="*/ 1231900 h 2559050"/>
              <a:gd name="connsiteX47" fmla="*/ 3980270 w 5802720"/>
              <a:gd name="connsiteY47" fmla="*/ 1238250 h 2559050"/>
              <a:gd name="connsiteX48" fmla="*/ 3923120 w 5802720"/>
              <a:gd name="connsiteY48" fmla="*/ 1270000 h 2559050"/>
              <a:gd name="connsiteX49" fmla="*/ 3904070 w 5802720"/>
              <a:gd name="connsiteY49" fmla="*/ 1301750 h 2559050"/>
              <a:gd name="connsiteX50" fmla="*/ 3897720 w 5802720"/>
              <a:gd name="connsiteY50" fmla="*/ 1320800 h 2559050"/>
              <a:gd name="connsiteX51" fmla="*/ 3885020 w 5802720"/>
              <a:gd name="connsiteY51" fmla="*/ 1365250 h 2559050"/>
              <a:gd name="connsiteX52" fmla="*/ 3878670 w 5802720"/>
              <a:gd name="connsiteY52" fmla="*/ 1403350 h 2559050"/>
              <a:gd name="connsiteX53" fmla="*/ 3859620 w 5802720"/>
              <a:gd name="connsiteY53" fmla="*/ 1416050 h 2559050"/>
              <a:gd name="connsiteX54" fmla="*/ 3834220 w 5802720"/>
              <a:gd name="connsiteY54" fmla="*/ 1397000 h 2559050"/>
              <a:gd name="connsiteX55" fmla="*/ 3783420 w 5802720"/>
              <a:gd name="connsiteY55" fmla="*/ 1384300 h 2559050"/>
              <a:gd name="connsiteX56" fmla="*/ 3764370 w 5802720"/>
              <a:gd name="connsiteY56" fmla="*/ 1377950 h 2559050"/>
              <a:gd name="connsiteX57" fmla="*/ 3650070 w 5802720"/>
              <a:gd name="connsiteY57" fmla="*/ 1397000 h 2559050"/>
              <a:gd name="connsiteX58" fmla="*/ 3618320 w 5802720"/>
              <a:gd name="connsiteY58" fmla="*/ 1447800 h 2559050"/>
              <a:gd name="connsiteX59" fmla="*/ 3605620 w 5802720"/>
              <a:gd name="connsiteY59" fmla="*/ 1466850 h 2559050"/>
              <a:gd name="connsiteX60" fmla="*/ 3554820 w 5802720"/>
              <a:gd name="connsiteY60" fmla="*/ 1504950 h 2559050"/>
              <a:gd name="connsiteX61" fmla="*/ 3516720 w 5802720"/>
              <a:gd name="connsiteY61" fmla="*/ 1511300 h 2559050"/>
              <a:gd name="connsiteX62" fmla="*/ 3497670 w 5802720"/>
              <a:gd name="connsiteY62" fmla="*/ 1517650 h 2559050"/>
              <a:gd name="connsiteX63" fmla="*/ 3472270 w 5802720"/>
              <a:gd name="connsiteY63" fmla="*/ 1524000 h 2559050"/>
              <a:gd name="connsiteX64" fmla="*/ 3453220 w 5802720"/>
              <a:gd name="connsiteY64" fmla="*/ 1536700 h 2559050"/>
              <a:gd name="connsiteX65" fmla="*/ 3288120 w 5802720"/>
              <a:gd name="connsiteY65" fmla="*/ 1524000 h 2559050"/>
              <a:gd name="connsiteX66" fmla="*/ 3205570 w 5802720"/>
              <a:gd name="connsiteY66" fmla="*/ 1479550 h 2559050"/>
              <a:gd name="connsiteX67" fmla="*/ 3180170 w 5802720"/>
              <a:gd name="connsiteY67" fmla="*/ 1466850 h 2559050"/>
              <a:gd name="connsiteX68" fmla="*/ 3110320 w 5802720"/>
              <a:gd name="connsiteY68" fmla="*/ 1454150 h 2559050"/>
              <a:gd name="connsiteX69" fmla="*/ 3097620 w 5802720"/>
              <a:gd name="connsiteY69" fmla="*/ 1435100 h 2559050"/>
              <a:gd name="connsiteX70" fmla="*/ 3021420 w 5802720"/>
              <a:gd name="connsiteY70" fmla="*/ 1403350 h 2559050"/>
              <a:gd name="connsiteX71" fmla="*/ 3008720 w 5802720"/>
              <a:gd name="connsiteY71" fmla="*/ 1384300 h 2559050"/>
              <a:gd name="connsiteX72" fmla="*/ 2983320 w 5802720"/>
              <a:gd name="connsiteY72" fmla="*/ 1377950 h 2559050"/>
              <a:gd name="connsiteX73" fmla="*/ 2926170 w 5802720"/>
              <a:gd name="connsiteY73" fmla="*/ 1371600 h 2559050"/>
              <a:gd name="connsiteX74" fmla="*/ 2900770 w 5802720"/>
              <a:gd name="connsiteY74" fmla="*/ 1358900 h 2559050"/>
              <a:gd name="connsiteX75" fmla="*/ 2830920 w 5802720"/>
              <a:gd name="connsiteY75" fmla="*/ 1314450 h 2559050"/>
              <a:gd name="connsiteX76" fmla="*/ 2710270 w 5802720"/>
              <a:gd name="connsiteY76" fmla="*/ 1276350 h 2559050"/>
              <a:gd name="connsiteX77" fmla="*/ 2703920 w 5802720"/>
              <a:gd name="connsiteY77" fmla="*/ 1238250 h 2559050"/>
              <a:gd name="connsiteX78" fmla="*/ 2684870 w 5802720"/>
              <a:gd name="connsiteY78" fmla="*/ 1231900 h 2559050"/>
              <a:gd name="connsiteX79" fmla="*/ 2608670 w 5802720"/>
              <a:gd name="connsiteY79" fmla="*/ 1238250 h 2559050"/>
              <a:gd name="connsiteX80" fmla="*/ 2583270 w 5802720"/>
              <a:gd name="connsiteY80" fmla="*/ 1244600 h 2559050"/>
              <a:gd name="connsiteX81" fmla="*/ 2589620 w 5802720"/>
              <a:gd name="connsiteY81" fmla="*/ 1270000 h 2559050"/>
              <a:gd name="connsiteX82" fmla="*/ 2576920 w 5802720"/>
              <a:gd name="connsiteY82" fmla="*/ 1320800 h 2559050"/>
              <a:gd name="connsiteX83" fmla="*/ 2519770 w 5802720"/>
              <a:gd name="connsiteY83" fmla="*/ 1327150 h 2559050"/>
              <a:gd name="connsiteX84" fmla="*/ 2488020 w 5802720"/>
              <a:gd name="connsiteY84" fmla="*/ 1365250 h 2559050"/>
              <a:gd name="connsiteX85" fmla="*/ 2462620 w 5802720"/>
              <a:gd name="connsiteY85" fmla="*/ 1371600 h 2559050"/>
              <a:gd name="connsiteX86" fmla="*/ 2437220 w 5802720"/>
              <a:gd name="connsiteY86" fmla="*/ 1384300 h 2559050"/>
              <a:gd name="connsiteX87" fmla="*/ 2424520 w 5802720"/>
              <a:gd name="connsiteY87" fmla="*/ 1403350 h 2559050"/>
              <a:gd name="connsiteX88" fmla="*/ 2380070 w 5802720"/>
              <a:gd name="connsiteY88" fmla="*/ 1498600 h 2559050"/>
              <a:gd name="connsiteX89" fmla="*/ 2348320 w 5802720"/>
              <a:gd name="connsiteY89" fmla="*/ 1504950 h 2559050"/>
              <a:gd name="connsiteX90" fmla="*/ 2322920 w 5802720"/>
              <a:gd name="connsiteY90" fmla="*/ 1543050 h 2559050"/>
              <a:gd name="connsiteX91" fmla="*/ 2278470 w 5802720"/>
              <a:gd name="connsiteY91" fmla="*/ 1593850 h 2559050"/>
              <a:gd name="connsiteX92" fmla="*/ 2246720 w 5802720"/>
              <a:gd name="connsiteY92" fmla="*/ 1600200 h 2559050"/>
              <a:gd name="connsiteX93" fmla="*/ 2145120 w 5802720"/>
              <a:gd name="connsiteY93" fmla="*/ 1606550 h 2559050"/>
              <a:gd name="connsiteX94" fmla="*/ 1999070 w 5802720"/>
              <a:gd name="connsiteY94" fmla="*/ 1631950 h 2559050"/>
              <a:gd name="connsiteX95" fmla="*/ 1637120 w 5802720"/>
              <a:gd name="connsiteY95" fmla="*/ 1638300 h 2559050"/>
              <a:gd name="connsiteX96" fmla="*/ 1611720 w 5802720"/>
              <a:gd name="connsiteY96" fmla="*/ 1644650 h 2559050"/>
              <a:gd name="connsiteX97" fmla="*/ 1573620 w 5802720"/>
              <a:gd name="connsiteY97" fmla="*/ 1689100 h 2559050"/>
              <a:gd name="connsiteX98" fmla="*/ 1554570 w 5802720"/>
              <a:gd name="connsiteY98" fmla="*/ 1701800 h 2559050"/>
              <a:gd name="connsiteX99" fmla="*/ 1522820 w 5802720"/>
              <a:gd name="connsiteY99" fmla="*/ 1727200 h 2559050"/>
              <a:gd name="connsiteX100" fmla="*/ 1484720 w 5802720"/>
              <a:gd name="connsiteY100" fmla="*/ 1752600 h 2559050"/>
              <a:gd name="connsiteX101" fmla="*/ 1408520 w 5802720"/>
              <a:gd name="connsiteY101" fmla="*/ 1746250 h 2559050"/>
              <a:gd name="connsiteX102" fmla="*/ 1389470 w 5802720"/>
              <a:gd name="connsiteY102" fmla="*/ 1708150 h 2559050"/>
              <a:gd name="connsiteX103" fmla="*/ 1237070 w 5802720"/>
              <a:gd name="connsiteY103" fmla="*/ 1701800 h 2559050"/>
              <a:gd name="connsiteX104" fmla="*/ 1084670 w 5802720"/>
              <a:gd name="connsiteY104" fmla="*/ 1708150 h 2559050"/>
              <a:gd name="connsiteX105" fmla="*/ 1008470 w 5802720"/>
              <a:gd name="connsiteY105" fmla="*/ 1727200 h 2559050"/>
              <a:gd name="connsiteX106" fmla="*/ 938620 w 5802720"/>
              <a:gd name="connsiteY106" fmla="*/ 1733550 h 2559050"/>
              <a:gd name="connsiteX107" fmla="*/ 900520 w 5802720"/>
              <a:gd name="connsiteY107" fmla="*/ 1720850 h 2559050"/>
              <a:gd name="connsiteX108" fmla="*/ 798920 w 5802720"/>
              <a:gd name="connsiteY108" fmla="*/ 1758950 h 2559050"/>
              <a:gd name="connsiteX109" fmla="*/ 767170 w 5802720"/>
              <a:gd name="connsiteY109" fmla="*/ 1803400 h 2559050"/>
              <a:gd name="connsiteX110" fmla="*/ 741770 w 5802720"/>
              <a:gd name="connsiteY110" fmla="*/ 1828800 h 2559050"/>
              <a:gd name="connsiteX111" fmla="*/ 735420 w 5802720"/>
              <a:gd name="connsiteY111" fmla="*/ 1847850 h 2559050"/>
              <a:gd name="connsiteX112" fmla="*/ 659220 w 5802720"/>
              <a:gd name="connsiteY112" fmla="*/ 1854200 h 2559050"/>
              <a:gd name="connsiteX113" fmla="*/ 576670 w 5802720"/>
              <a:gd name="connsiteY113" fmla="*/ 1879600 h 2559050"/>
              <a:gd name="connsiteX114" fmla="*/ 532220 w 5802720"/>
              <a:gd name="connsiteY114" fmla="*/ 1905000 h 2559050"/>
              <a:gd name="connsiteX115" fmla="*/ 487770 w 5802720"/>
              <a:gd name="connsiteY115" fmla="*/ 1924050 h 2559050"/>
              <a:gd name="connsiteX116" fmla="*/ 468720 w 5802720"/>
              <a:gd name="connsiteY116" fmla="*/ 1936750 h 2559050"/>
              <a:gd name="connsiteX117" fmla="*/ 456020 w 5802720"/>
              <a:gd name="connsiteY117" fmla="*/ 1974850 h 2559050"/>
              <a:gd name="connsiteX118" fmla="*/ 449670 w 5802720"/>
              <a:gd name="connsiteY118" fmla="*/ 2000250 h 2559050"/>
              <a:gd name="connsiteX119" fmla="*/ 430620 w 5802720"/>
              <a:gd name="connsiteY119" fmla="*/ 2012950 h 2559050"/>
              <a:gd name="connsiteX120" fmla="*/ 405220 w 5802720"/>
              <a:gd name="connsiteY120" fmla="*/ 2032000 h 2559050"/>
              <a:gd name="connsiteX121" fmla="*/ 386170 w 5802720"/>
              <a:gd name="connsiteY121" fmla="*/ 2051050 h 2559050"/>
              <a:gd name="connsiteX122" fmla="*/ 329020 w 5802720"/>
              <a:gd name="connsiteY122" fmla="*/ 2057400 h 2559050"/>
              <a:gd name="connsiteX123" fmla="*/ 322670 w 5802720"/>
              <a:gd name="connsiteY123" fmla="*/ 2082800 h 2559050"/>
              <a:gd name="connsiteX124" fmla="*/ 316320 w 5802720"/>
              <a:gd name="connsiteY124" fmla="*/ 2114550 h 2559050"/>
              <a:gd name="connsiteX125" fmla="*/ 297270 w 5802720"/>
              <a:gd name="connsiteY125" fmla="*/ 2133600 h 2559050"/>
              <a:gd name="connsiteX126" fmla="*/ 284570 w 5802720"/>
              <a:gd name="connsiteY126" fmla="*/ 2152650 h 2559050"/>
              <a:gd name="connsiteX127" fmla="*/ 265520 w 5802720"/>
              <a:gd name="connsiteY127" fmla="*/ 2165350 h 2559050"/>
              <a:gd name="connsiteX128" fmla="*/ 240120 w 5802720"/>
              <a:gd name="connsiteY128" fmla="*/ 2184400 h 2559050"/>
              <a:gd name="connsiteX129" fmla="*/ 208370 w 5802720"/>
              <a:gd name="connsiteY129" fmla="*/ 2190750 h 2559050"/>
              <a:gd name="connsiteX130" fmla="*/ 138520 w 5802720"/>
              <a:gd name="connsiteY130" fmla="*/ 2197100 h 2559050"/>
              <a:gd name="connsiteX131" fmla="*/ 132170 w 5802720"/>
              <a:gd name="connsiteY131" fmla="*/ 2286000 h 2559050"/>
              <a:gd name="connsiteX132" fmla="*/ 163920 w 5802720"/>
              <a:gd name="connsiteY132" fmla="*/ 2292350 h 2559050"/>
              <a:gd name="connsiteX133" fmla="*/ 170270 w 5802720"/>
              <a:gd name="connsiteY133" fmla="*/ 2317750 h 2559050"/>
              <a:gd name="connsiteX134" fmla="*/ 100420 w 5802720"/>
              <a:gd name="connsiteY134" fmla="*/ 2349500 h 2559050"/>
              <a:gd name="connsiteX135" fmla="*/ 75020 w 5802720"/>
              <a:gd name="connsiteY135" fmla="*/ 2355850 h 2559050"/>
              <a:gd name="connsiteX136" fmla="*/ 49620 w 5802720"/>
              <a:gd name="connsiteY136" fmla="*/ 2393950 h 2559050"/>
              <a:gd name="connsiteX137" fmla="*/ 11520 w 5802720"/>
              <a:gd name="connsiteY137" fmla="*/ 2444750 h 2559050"/>
              <a:gd name="connsiteX138" fmla="*/ 11520 w 5802720"/>
              <a:gd name="connsiteY138" fmla="*/ 2552700 h 2559050"/>
              <a:gd name="connsiteX139" fmla="*/ 30570 w 5802720"/>
              <a:gd name="connsiteY139"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761320 w 5802720"/>
              <a:gd name="connsiteY36" fmla="*/ 1060450 h 2559050"/>
              <a:gd name="connsiteX37" fmla="*/ 4735920 w 5802720"/>
              <a:gd name="connsiteY37" fmla="*/ 1073150 h 2559050"/>
              <a:gd name="connsiteX38" fmla="*/ 4564470 w 5802720"/>
              <a:gd name="connsiteY38" fmla="*/ 1168400 h 2559050"/>
              <a:gd name="connsiteX39" fmla="*/ 4526370 w 5802720"/>
              <a:gd name="connsiteY39" fmla="*/ 1174750 h 2559050"/>
              <a:gd name="connsiteX40" fmla="*/ 4380320 w 5802720"/>
              <a:gd name="connsiteY40" fmla="*/ 1187450 h 2559050"/>
              <a:gd name="connsiteX41" fmla="*/ 4342220 w 5802720"/>
              <a:gd name="connsiteY41" fmla="*/ 1193800 h 2559050"/>
              <a:gd name="connsiteX42" fmla="*/ 4285070 w 5802720"/>
              <a:gd name="connsiteY42" fmla="*/ 1200150 h 2559050"/>
              <a:gd name="connsiteX43" fmla="*/ 4266020 w 5802720"/>
              <a:gd name="connsiteY43" fmla="*/ 1212850 h 2559050"/>
              <a:gd name="connsiteX44" fmla="*/ 4234270 w 5802720"/>
              <a:gd name="connsiteY44" fmla="*/ 1219200 h 2559050"/>
              <a:gd name="connsiteX45" fmla="*/ 4119970 w 5802720"/>
              <a:gd name="connsiteY45" fmla="*/ 1231900 h 2559050"/>
              <a:gd name="connsiteX46" fmla="*/ 3980270 w 5802720"/>
              <a:gd name="connsiteY46" fmla="*/ 1238250 h 2559050"/>
              <a:gd name="connsiteX47" fmla="*/ 3923120 w 5802720"/>
              <a:gd name="connsiteY47" fmla="*/ 1270000 h 2559050"/>
              <a:gd name="connsiteX48" fmla="*/ 3904070 w 5802720"/>
              <a:gd name="connsiteY48" fmla="*/ 1301750 h 2559050"/>
              <a:gd name="connsiteX49" fmla="*/ 3897720 w 5802720"/>
              <a:gd name="connsiteY49" fmla="*/ 1320800 h 2559050"/>
              <a:gd name="connsiteX50" fmla="*/ 3885020 w 5802720"/>
              <a:gd name="connsiteY50" fmla="*/ 1365250 h 2559050"/>
              <a:gd name="connsiteX51" fmla="*/ 3878670 w 5802720"/>
              <a:gd name="connsiteY51" fmla="*/ 1403350 h 2559050"/>
              <a:gd name="connsiteX52" fmla="*/ 3859620 w 5802720"/>
              <a:gd name="connsiteY52" fmla="*/ 1416050 h 2559050"/>
              <a:gd name="connsiteX53" fmla="*/ 3834220 w 5802720"/>
              <a:gd name="connsiteY53" fmla="*/ 1397000 h 2559050"/>
              <a:gd name="connsiteX54" fmla="*/ 3783420 w 5802720"/>
              <a:gd name="connsiteY54" fmla="*/ 1384300 h 2559050"/>
              <a:gd name="connsiteX55" fmla="*/ 3764370 w 5802720"/>
              <a:gd name="connsiteY55" fmla="*/ 1377950 h 2559050"/>
              <a:gd name="connsiteX56" fmla="*/ 3650070 w 5802720"/>
              <a:gd name="connsiteY56" fmla="*/ 1397000 h 2559050"/>
              <a:gd name="connsiteX57" fmla="*/ 3618320 w 5802720"/>
              <a:gd name="connsiteY57" fmla="*/ 1447800 h 2559050"/>
              <a:gd name="connsiteX58" fmla="*/ 3605620 w 5802720"/>
              <a:gd name="connsiteY58" fmla="*/ 1466850 h 2559050"/>
              <a:gd name="connsiteX59" fmla="*/ 3554820 w 5802720"/>
              <a:gd name="connsiteY59" fmla="*/ 1504950 h 2559050"/>
              <a:gd name="connsiteX60" fmla="*/ 3516720 w 5802720"/>
              <a:gd name="connsiteY60" fmla="*/ 1511300 h 2559050"/>
              <a:gd name="connsiteX61" fmla="*/ 3497670 w 5802720"/>
              <a:gd name="connsiteY61" fmla="*/ 1517650 h 2559050"/>
              <a:gd name="connsiteX62" fmla="*/ 3472270 w 5802720"/>
              <a:gd name="connsiteY62" fmla="*/ 1524000 h 2559050"/>
              <a:gd name="connsiteX63" fmla="*/ 3453220 w 5802720"/>
              <a:gd name="connsiteY63" fmla="*/ 1536700 h 2559050"/>
              <a:gd name="connsiteX64" fmla="*/ 3288120 w 5802720"/>
              <a:gd name="connsiteY64" fmla="*/ 1524000 h 2559050"/>
              <a:gd name="connsiteX65" fmla="*/ 3205570 w 5802720"/>
              <a:gd name="connsiteY65" fmla="*/ 1479550 h 2559050"/>
              <a:gd name="connsiteX66" fmla="*/ 3180170 w 5802720"/>
              <a:gd name="connsiteY66" fmla="*/ 1466850 h 2559050"/>
              <a:gd name="connsiteX67" fmla="*/ 3110320 w 5802720"/>
              <a:gd name="connsiteY67" fmla="*/ 1454150 h 2559050"/>
              <a:gd name="connsiteX68" fmla="*/ 3097620 w 5802720"/>
              <a:gd name="connsiteY68" fmla="*/ 1435100 h 2559050"/>
              <a:gd name="connsiteX69" fmla="*/ 3021420 w 5802720"/>
              <a:gd name="connsiteY69" fmla="*/ 1403350 h 2559050"/>
              <a:gd name="connsiteX70" fmla="*/ 3008720 w 5802720"/>
              <a:gd name="connsiteY70" fmla="*/ 1384300 h 2559050"/>
              <a:gd name="connsiteX71" fmla="*/ 2983320 w 5802720"/>
              <a:gd name="connsiteY71" fmla="*/ 1377950 h 2559050"/>
              <a:gd name="connsiteX72" fmla="*/ 2926170 w 5802720"/>
              <a:gd name="connsiteY72" fmla="*/ 1371600 h 2559050"/>
              <a:gd name="connsiteX73" fmla="*/ 2900770 w 5802720"/>
              <a:gd name="connsiteY73" fmla="*/ 1358900 h 2559050"/>
              <a:gd name="connsiteX74" fmla="*/ 2830920 w 5802720"/>
              <a:gd name="connsiteY74" fmla="*/ 1314450 h 2559050"/>
              <a:gd name="connsiteX75" fmla="*/ 2710270 w 5802720"/>
              <a:gd name="connsiteY75" fmla="*/ 1276350 h 2559050"/>
              <a:gd name="connsiteX76" fmla="*/ 2703920 w 5802720"/>
              <a:gd name="connsiteY76" fmla="*/ 1238250 h 2559050"/>
              <a:gd name="connsiteX77" fmla="*/ 2684870 w 5802720"/>
              <a:gd name="connsiteY77" fmla="*/ 1231900 h 2559050"/>
              <a:gd name="connsiteX78" fmla="*/ 2608670 w 5802720"/>
              <a:gd name="connsiteY78" fmla="*/ 1238250 h 2559050"/>
              <a:gd name="connsiteX79" fmla="*/ 2583270 w 5802720"/>
              <a:gd name="connsiteY79" fmla="*/ 1244600 h 2559050"/>
              <a:gd name="connsiteX80" fmla="*/ 2589620 w 5802720"/>
              <a:gd name="connsiteY80" fmla="*/ 1270000 h 2559050"/>
              <a:gd name="connsiteX81" fmla="*/ 2576920 w 5802720"/>
              <a:gd name="connsiteY81" fmla="*/ 1320800 h 2559050"/>
              <a:gd name="connsiteX82" fmla="*/ 2519770 w 5802720"/>
              <a:gd name="connsiteY82" fmla="*/ 1327150 h 2559050"/>
              <a:gd name="connsiteX83" fmla="*/ 2488020 w 5802720"/>
              <a:gd name="connsiteY83" fmla="*/ 1365250 h 2559050"/>
              <a:gd name="connsiteX84" fmla="*/ 2462620 w 5802720"/>
              <a:gd name="connsiteY84" fmla="*/ 1371600 h 2559050"/>
              <a:gd name="connsiteX85" fmla="*/ 2437220 w 5802720"/>
              <a:gd name="connsiteY85" fmla="*/ 1384300 h 2559050"/>
              <a:gd name="connsiteX86" fmla="*/ 2424520 w 5802720"/>
              <a:gd name="connsiteY86" fmla="*/ 1403350 h 2559050"/>
              <a:gd name="connsiteX87" fmla="*/ 2380070 w 5802720"/>
              <a:gd name="connsiteY87" fmla="*/ 1498600 h 2559050"/>
              <a:gd name="connsiteX88" fmla="*/ 2348320 w 5802720"/>
              <a:gd name="connsiteY88" fmla="*/ 1504950 h 2559050"/>
              <a:gd name="connsiteX89" fmla="*/ 2322920 w 5802720"/>
              <a:gd name="connsiteY89" fmla="*/ 1543050 h 2559050"/>
              <a:gd name="connsiteX90" fmla="*/ 2278470 w 5802720"/>
              <a:gd name="connsiteY90" fmla="*/ 1593850 h 2559050"/>
              <a:gd name="connsiteX91" fmla="*/ 2246720 w 5802720"/>
              <a:gd name="connsiteY91" fmla="*/ 1600200 h 2559050"/>
              <a:gd name="connsiteX92" fmla="*/ 2145120 w 5802720"/>
              <a:gd name="connsiteY92" fmla="*/ 1606550 h 2559050"/>
              <a:gd name="connsiteX93" fmla="*/ 1999070 w 5802720"/>
              <a:gd name="connsiteY93" fmla="*/ 1631950 h 2559050"/>
              <a:gd name="connsiteX94" fmla="*/ 1637120 w 5802720"/>
              <a:gd name="connsiteY94" fmla="*/ 1638300 h 2559050"/>
              <a:gd name="connsiteX95" fmla="*/ 1611720 w 5802720"/>
              <a:gd name="connsiteY95" fmla="*/ 1644650 h 2559050"/>
              <a:gd name="connsiteX96" fmla="*/ 1573620 w 5802720"/>
              <a:gd name="connsiteY96" fmla="*/ 1689100 h 2559050"/>
              <a:gd name="connsiteX97" fmla="*/ 1554570 w 5802720"/>
              <a:gd name="connsiteY97" fmla="*/ 1701800 h 2559050"/>
              <a:gd name="connsiteX98" fmla="*/ 1522820 w 5802720"/>
              <a:gd name="connsiteY98" fmla="*/ 1727200 h 2559050"/>
              <a:gd name="connsiteX99" fmla="*/ 1484720 w 5802720"/>
              <a:gd name="connsiteY99" fmla="*/ 1752600 h 2559050"/>
              <a:gd name="connsiteX100" fmla="*/ 1408520 w 5802720"/>
              <a:gd name="connsiteY100" fmla="*/ 1746250 h 2559050"/>
              <a:gd name="connsiteX101" fmla="*/ 1389470 w 5802720"/>
              <a:gd name="connsiteY101" fmla="*/ 1708150 h 2559050"/>
              <a:gd name="connsiteX102" fmla="*/ 1237070 w 5802720"/>
              <a:gd name="connsiteY102" fmla="*/ 1701800 h 2559050"/>
              <a:gd name="connsiteX103" fmla="*/ 1084670 w 5802720"/>
              <a:gd name="connsiteY103" fmla="*/ 1708150 h 2559050"/>
              <a:gd name="connsiteX104" fmla="*/ 1008470 w 5802720"/>
              <a:gd name="connsiteY104" fmla="*/ 1727200 h 2559050"/>
              <a:gd name="connsiteX105" fmla="*/ 938620 w 5802720"/>
              <a:gd name="connsiteY105" fmla="*/ 1733550 h 2559050"/>
              <a:gd name="connsiteX106" fmla="*/ 900520 w 5802720"/>
              <a:gd name="connsiteY106" fmla="*/ 1720850 h 2559050"/>
              <a:gd name="connsiteX107" fmla="*/ 798920 w 5802720"/>
              <a:gd name="connsiteY107" fmla="*/ 1758950 h 2559050"/>
              <a:gd name="connsiteX108" fmla="*/ 767170 w 5802720"/>
              <a:gd name="connsiteY108" fmla="*/ 1803400 h 2559050"/>
              <a:gd name="connsiteX109" fmla="*/ 741770 w 5802720"/>
              <a:gd name="connsiteY109" fmla="*/ 1828800 h 2559050"/>
              <a:gd name="connsiteX110" fmla="*/ 735420 w 5802720"/>
              <a:gd name="connsiteY110" fmla="*/ 1847850 h 2559050"/>
              <a:gd name="connsiteX111" fmla="*/ 659220 w 5802720"/>
              <a:gd name="connsiteY111" fmla="*/ 1854200 h 2559050"/>
              <a:gd name="connsiteX112" fmla="*/ 576670 w 5802720"/>
              <a:gd name="connsiteY112" fmla="*/ 1879600 h 2559050"/>
              <a:gd name="connsiteX113" fmla="*/ 532220 w 5802720"/>
              <a:gd name="connsiteY113" fmla="*/ 1905000 h 2559050"/>
              <a:gd name="connsiteX114" fmla="*/ 487770 w 5802720"/>
              <a:gd name="connsiteY114" fmla="*/ 1924050 h 2559050"/>
              <a:gd name="connsiteX115" fmla="*/ 468720 w 5802720"/>
              <a:gd name="connsiteY115" fmla="*/ 1936750 h 2559050"/>
              <a:gd name="connsiteX116" fmla="*/ 456020 w 5802720"/>
              <a:gd name="connsiteY116" fmla="*/ 1974850 h 2559050"/>
              <a:gd name="connsiteX117" fmla="*/ 449670 w 5802720"/>
              <a:gd name="connsiteY117" fmla="*/ 2000250 h 2559050"/>
              <a:gd name="connsiteX118" fmla="*/ 430620 w 5802720"/>
              <a:gd name="connsiteY118" fmla="*/ 2012950 h 2559050"/>
              <a:gd name="connsiteX119" fmla="*/ 405220 w 5802720"/>
              <a:gd name="connsiteY119" fmla="*/ 2032000 h 2559050"/>
              <a:gd name="connsiteX120" fmla="*/ 386170 w 5802720"/>
              <a:gd name="connsiteY120" fmla="*/ 2051050 h 2559050"/>
              <a:gd name="connsiteX121" fmla="*/ 329020 w 5802720"/>
              <a:gd name="connsiteY121" fmla="*/ 2057400 h 2559050"/>
              <a:gd name="connsiteX122" fmla="*/ 322670 w 5802720"/>
              <a:gd name="connsiteY122" fmla="*/ 2082800 h 2559050"/>
              <a:gd name="connsiteX123" fmla="*/ 316320 w 5802720"/>
              <a:gd name="connsiteY123" fmla="*/ 2114550 h 2559050"/>
              <a:gd name="connsiteX124" fmla="*/ 297270 w 5802720"/>
              <a:gd name="connsiteY124" fmla="*/ 2133600 h 2559050"/>
              <a:gd name="connsiteX125" fmla="*/ 284570 w 5802720"/>
              <a:gd name="connsiteY125" fmla="*/ 2152650 h 2559050"/>
              <a:gd name="connsiteX126" fmla="*/ 265520 w 5802720"/>
              <a:gd name="connsiteY126" fmla="*/ 2165350 h 2559050"/>
              <a:gd name="connsiteX127" fmla="*/ 240120 w 5802720"/>
              <a:gd name="connsiteY127" fmla="*/ 2184400 h 2559050"/>
              <a:gd name="connsiteX128" fmla="*/ 208370 w 5802720"/>
              <a:gd name="connsiteY128" fmla="*/ 2190750 h 2559050"/>
              <a:gd name="connsiteX129" fmla="*/ 138520 w 5802720"/>
              <a:gd name="connsiteY129" fmla="*/ 2197100 h 2559050"/>
              <a:gd name="connsiteX130" fmla="*/ 132170 w 5802720"/>
              <a:gd name="connsiteY130" fmla="*/ 2286000 h 2559050"/>
              <a:gd name="connsiteX131" fmla="*/ 163920 w 5802720"/>
              <a:gd name="connsiteY131" fmla="*/ 2292350 h 2559050"/>
              <a:gd name="connsiteX132" fmla="*/ 170270 w 5802720"/>
              <a:gd name="connsiteY132" fmla="*/ 2317750 h 2559050"/>
              <a:gd name="connsiteX133" fmla="*/ 100420 w 5802720"/>
              <a:gd name="connsiteY133" fmla="*/ 2349500 h 2559050"/>
              <a:gd name="connsiteX134" fmla="*/ 75020 w 5802720"/>
              <a:gd name="connsiteY134" fmla="*/ 2355850 h 2559050"/>
              <a:gd name="connsiteX135" fmla="*/ 49620 w 5802720"/>
              <a:gd name="connsiteY135" fmla="*/ 2393950 h 2559050"/>
              <a:gd name="connsiteX136" fmla="*/ 11520 w 5802720"/>
              <a:gd name="connsiteY136" fmla="*/ 2444750 h 2559050"/>
              <a:gd name="connsiteX137" fmla="*/ 11520 w 5802720"/>
              <a:gd name="connsiteY137" fmla="*/ 2552700 h 2559050"/>
              <a:gd name="connsiteX138" fmla="*/ 30570 w 5802720"/>
              <a:gd name="connsiteY138"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761320 w 5802720"/>
              <a:gd name="connsiteY36" fmla="*/ 1060450 h 2559050"/>
              <a:gd name="connsiteX37" fmla="*/ 4564470 w 5802720"/>
              <a:gd name="connsiteY37" fmla="*/ 1168400 h 2559050"/>
              <a:gd name="connsiteX38" fmla="*/ 4526370 w 5802720"/>
              <a:gd name="connsiteY38" fmla="*/ 1174750 h 2559050"/>
              <a:gd name="connsiteX39" fmla="*/ 4380320 w 5802720"/>
              <a:gd name="connsiteY39" fmla="*/ 1187450 h 2559050"/>
              <a:gd name="connsiteX40" fmla="*/ 4342220 w 5802720"/>
              <a:gd name="connsiteY40" fmla="*/ 1193800 h 2559050"/>
              <a:gd name="connsiteX41" fmla="*/ 4285070 w 5802720"/>
              <a:gd name="connsiteY41" fmla="*/ 1200150 h 2559050"/>
              <a:gd name="connsiteX42" fmla="*/ 4266020 w 5802720"/>
              <a:gd name="connsiteY42" fmla="*/ 1212850 h 2559050"/>
              <a:gd name="connsiteX43" fmla="*/ 4234270 w 5802720"/>
              <a:gd name="connsiteY43" fmla="*/ 1219200 h 2559050"/>
              <a:gd name="connsiteX44" fmla="*/ 4119970 w 5802720"/>
              <a:gd name="connsiteY44" fmla="*/ 1231900 h 2559050"/>
              <a:gd name="connsiteX45" fmla="*/ 3980270 w 5802720"/>
              <a:gd name="connsiteY45" fmla="*/ 1238250 h 2559050"/>
              <a:gd name="connsiteX46" fmla="*/ 3923120 w 5802720"/>
              <a:gd name="connsiteY46" fmla="*/ 1270000 h 2559050"/>
              <a:gd name="connsiteX47" fmla="*/ 3904070 w 5802720"/>
              <a:gd name="connsiteY47" fmla="*/ 1301750 h 2559050"/>
              <a:gd name="connsiteX48" fmla="*/ 3897720 w 5802720"/>
              <a:gd name="connsiteY48" fmla="*/ 1320800 h 2559050"/>
              <a:gd name="connsiteX49" fmla="*/ 3885020 w 5802720"/>
              <a:gd name="connsiteY49" fmla="*/ 1365250 h 2559050"/>
              <a:gd name="connsiteX50" fmla="*/ 3878670 w 5802720"/>
              <a:gd name="connsiteY50" fmla="*/ 1403350 h 2559050"/>
              <a:gd name="connsiteX51" fmla="*/ 3859620 w 5802720"/>
              <a:gd name="connsiteY51" fmla="*/ 1416050 h 2559050"/>
              <a:gd name="connsiteX52" fmla="*/ 3834220 w 5802720"/>
              <a:gd name="connsiteY52" fmla="*/ 1397000 h 2559050"/>
              <a:gd name="connsiteX53" fmla="*/ 3783420 w 5802720"/>
              <a:gd name="connsiteY53" fmla="*/ 1384300 h 2559050"/>
              <a:gd name="connsiteX54" fmla="*/ 3764370 w 5802720"/>
              <a:gd name="connsiteY54" fmla="*/ 1377950 h 2559050"/>
              <a:gd name="connsiteX55" fmla="*/ 3650070 w 5802720"/>
              <a:gd name="connsiteY55" fmla="*/ 1397000 h 2559050"/>
              <a:gd name="connsiteX56" fmla="*/ 3618320 w 5802720"/>
              <a:gd name="connsiteY56" fmla="*/ 1447800 h 2559050"/>
              <a:gd name="connsiteX57" fmla="*/ 3605620 w 5802720"/>
              <a:gd name="connsiteY57" fmla="*/ 1466850 h 2559050"/>
              <a:gd name="connsiteX58" fmla="*/ 3554820 w 5802720"/>
              <a:gd name="connsiteY58" fmla="*/ 1504950 h 2559050"/>
              <a:gd name="connsiteX59" fmla="*/ 3516720 w 5802720"/>
              <a:gd name="connsiteY59" fmla="*/ 1511300 h 2559050"/>
              <a:gd name="connsiteX60" fmla="*/ 3497670 w 5802720"/>
              <a:gd name="connsiteY60" fmla="*/ 1517650 h 2559050"/>
              <a:gd name="connsiteX61" fmla="*/ 3472270 w 5802720"/>
              <a:gd name="connsiteY61" fmla="*/ 1524000 h 2559050"/>
              <a:gd name="connsiteX62" fmla="*/ 3453220 w 5802720"/>
              <a:gd name="connsiteY62" fmla="*/ 1536700 h 2559050"/>
              <a:gd name="connsiteX63" fmla="*/ 3288120 w 5802720"/>
              <a:gd name="connsiteY63" fmla="*/ 1524000 h 2559050"/>
              <a:gd name="connsiteX64" fmla="*/ 3205570 w 5802720"/>
              <a:gd name="connsiteY64" fmla="*/ 1479550 h 2559050"/>
              <a:gd name="connsiteX65" fmla="*/ 3180170 w 5802720"/>
              <a:gd name="connsiteY65" fmla="*/ 1466850 h 2559050"/>
              <a:gd name="connsiteX66" fmla="*/ 3110320 w 5802720"/>
              <a:gd name="connsiteY66" fmla="*/ 1454150 h 2559050"/>
              <a:gd name="connsiteX67" fmla="*/ 3097620 w 5802720"/>
              <a:gd name="connsiteY67" fmla="*/ 1435100 h 2559050"/>
              <a:gd name="connsiteX68" fmla="*/ 3021420 w 5802720"/>
              <a:gd name="connsiteY68" fmla="*/ 1403350 h 2559050"/>
              <a:gd name="connsiteX69" fmla="*/ 3008720 w 5802720"/>
              <a:gd name="connsiteY69" fmla="*/ 1384300 h 2559050"/>
              <a:gd name="connsiteX70" fmla="*/ 2983320 w 5802720"/>
              <a:gd name="connsiteY70" fmla="*/ 1377950 h 2559050"/>
              <a:gd name="connsiteX71" fmla="*/ 2926170 w 5802720"/>
              <a:gd name="connsiteY71" fmla="*/ 1371600 h 2559050"/>
              <a:gd name="connsiteX72" fmla="*/ 2900770 w 5802720"/>
              <a:gd name="connsiteY72" fmla="*/ 1358900 h 2559050"/>
              <a:gd name="connsiteX73" fmla="*/ 2830920 w 5802720"/>
              <a:gd name="connsiteY73" fmla="*/ 1314450 h 2559050"/>
              <a:gd name="connsiteX74" fmla="*/ 2710270 w 5802720"/>
              <a:gd name="connsiteY74" fmla="*/ 1276350 h 2559050"/>
              <a:gd name="connsiteX75" fmla="*/ 2703920 w 5802720"/>
              <a:gd name="connsiteY75" fmla="*/ 1238250 h 2559050"/>
              <a:gd name="connsiteX76" fmla="*/ 2684870 w 5802720"/>
              <a:gd name="connsiteY76" fmla="*/ 1231900 h 2559050"/>
              <a:gd name="connsiteX77" fmla="*/ 2608670 w 5802720"/>
              <a:gd name="connsiteY77" fmla="*/ 1238250 h 2559050"/>
              <a:gd name="connsiteX78" fmla="*/ 2583270 w 5802720"/>
              <a:gd name="connsiteY78" fmla="*/ 1244600 h 2559050"/>
              <a:gd name="connsiteX79" fmla="*/ 2589620 w 5802720"/>
              <a:gd name="connsiteY79" fmla="*/ 1270000 h 2559050"/>
              <a:gd name="connsiteX80" fmla="*/ 2576920 w 5802720"/>
              <a:gd name="connsiteY80" fmla="*/ 1320800 h 2559050"/>
              <a:gd name="connsiteX81" fmla="*/ 2519770 w 5802720"/>
              <a:gd name="connsiteY81" fmla="*/ 1327150 h 2559050"/>
              <a:gd name="connsiteX82" fmla="*/ 2488020 w 5802720"/>
              <a:gd name="connsiteY82" fmla="*/ 1365250 h 2559050"/>
              <a:gd name="connsiteX83" fmla="*/ 2462620 w 5802720"/>
              <a:gd name="connsiteY83" fmla="*/ 1371600 h 2559050"/>
              <a:gd name="connsiteX84" fmla="*/ 2437220 w 5802720"/>
              <a:gd name="connsiteY84" fmla="*/ 1384300 h 2559050"/>
              <a:gd name="connsiteX85" fmla="*/ 2424520 w 5802720"/>
              <a:gd name="connsiteY85" fmla="*/ 1403350 h 2559050"/>
              <a:gd name="connsiteX86" fmla="*/ 2380070 w 5802720"/>
              <a:gd name="connsiteY86" fmla="*/ 1498600 h 2559050"/>
              <a:gd name="connsiteX87" fmla="*/ 2348320 w 5802720"/>
              <a:gd name="connsiteY87" fmla="*/ 1504950 h 2559050"/>
              <a:gd name="connsiteX88" fmla="*/ 2322920 w 5802720"/>
              <a:gd name="connsiteY88" fmla="*/ 1543050 h 2559050"/>
              <a:gd name="connsiteX89" fmla="*/ 2278470 w 5802720"/>
              <a:gd name="connsiteY89" fmla="*/ 1593850 h 2559050"/>
              <a:gd name="connsiteX90" fmla="*/ 2246720 w 5802720"/>
              <a:gd name="connsiteY90" fmla="*/ 1600200 h 2559050"/>
              <a:gd name="connsiteX91" fmla="*/ 2145120 w 5802720"/>
              <a:gd name="connsiteY91" fmla="*/ 1606550 h 2559050"/>
              <a:gd name="connsiteX92" fmla="*/ 1999070 w 5802720"/>
              <a:gd name="connsiteY92" fmla="*/ 1631950 h 2559050"/>
              <a:gd name="connsiteX93" fmla="*/ 1637120 w 5802720"/>
              <a:gd name="connsiteY93" fmla="*/ 1638300 h 2559050"/>
              <a:gd name="connsiteX94" fmla="*/ 1611720 w 5802720"/>
              <a:gd name="connsiteY94" fmla="*/ 1644650 h 2559050"/>
              <a:gd name="connsiteX95" fmla="*/ 1573620 w 5802720"/>
              <a:gd name="connsiteY95" fmla="*/ 1689100 h 2559050"/>
              <a:gd name="connsiteX96" fmla="*/ 1554570 w 5802720"/>
              <a:gd name="connsiteY96" fmla="*/ 1701800 h 2559050"/>
              <a:gd name="connsiteX97" fmla="*/ 1522820 w 5802720"/>
              <a:gd name="connsiteY97" fmla="*/ 1727200 h 2559050"/>
              <a:gd name="connsiteX98" fmla="*/ 1484720 w 5802720"/>
              <a:gd name="connsiteY98" fmla="*/ 1752600 h 2559050"/>
              <a:gd name="connsiteX99" fmla="*/ 1408520 w 5802720"/>
              <a:gd name="connsiteY99" fmla="*/ 1746250 h 2559050"/>
              <a:gd name="connsiteX100" fmla="*/ 1389470 w 5802720"/>
              <a:gd name="connsiteY100" fmla="*/ 1708150 h 2559050"/>
              <a:gd name="connsiteX101" fmla="*/ 1237070 w 5802720"/>
              <a:gd name="connsiteY101" fmla="*/ 1701800 h 2559050"/>
              <a:gd name="connsiteX102" fmla="*/ 1084670 w 5802720"/>
              <a:gd name="connsiteY102" fmla="*/ 1708150 h 2559050"/>
              <a:gd name="connsiteX103" fmla="*/ 1008470 w 5802720"/>
              <a:gd name="connsiteY103" fmla="*/ 1727200 h 2559050"/>
              <a:gd name="connsiteX104" fmla="*/ 938620 w 5802720"/>
              <a:gd name="connsiteY104" fmla="*/ 1733550 h 2559050"/>
              <a:gd name="connsiteX105" fmla="*/ 900520 w 5802720"/>
              <a:gd name="connsiteY105" fmla="*/ 1720850 h 2559050"/>
              <a:gd name="connsiteX106" fmla="*/ 798920 w 5802720"/>
              <a:gd name="connsiteY106" fmla="*/ 1758950 h 2559050"/>
              <a:gd name="connsiteX107" fmla="*/ 767170 w 5802720"/>
              <a:gd name="connsiteY107" fmla="*/ 1803400 h 2559050"/>
              <a:gd name="connsiteX108" fmla="*/ 741770 w 5802720"/>
              <a:gd name="connsiteY108" fmla="*/ 1828800 h 2559050"/>
              <a:gd name="connsiteX109" fmla="*/ 735420 w 5802720"/>
              <a:gd name="connsiteY109" fmla="*/ 1847850 h 2559050"/>
              <a:gd name="connsiteX110" fmla="*/ 659220 w 5802720"/>
              <a:gd name="connsiteY110" fmla="*/ 1854200 h 2559050"/>
              <a:gd name="connsiteX111" fmla="*/ 576670 w 5802720"/>
              <a:gd name="connsiteY111" fmla="*/ 1879600 h 2559050"/>
              <a:gd name="connsiteX112" fmla="*/ 532220 w 5802720"/>
              <a:gd name="connsiteY112" fmla="*/ 1905000 h 2559050"/>
              <a:gd name="connsiteX113" fmla="*/ 487770 w 5802720"/>
              <a:gd name="connsiteY113" fmla="*/ 1924050 h 2559050"/>
              <a:gd name="connsiteX114" fmla="*/ 468720 w 5802720"/>
              <a:gd name="connsiteY114" fmla="*/ 1936750 h 2559050"/>
              <a:gd name="connsiteX115" fmla="*/ 456020 w 5802720"/>
              <a:gd name="connsiteY115" fmla="*/ 1974850 h 2559050"/>
              <a:gd name="connsiteX116" fmla="*/ 449670 w 5802720"/>
              <a:gd name="connsiteY116" fmla="*/ 2000250 h 2559050"/>
              <a:gd name="connsiteX117" fmla="*/ 430620 w 5802720"/>
              <a:gd name="connsiteY117" fmla="*/ 2012950 h 2559050"/>
              <a:gd name="connsiteX118" fmla="*/ 405220 w 5802720"/>
              <a:gd name="connsiteY118" fmla="*/ 2032000 h 2559050"/>
              <a:gd name="connsiteX119" fmla="*/ 386170 w 5802720"/>
              <a:gd name="connsiteY119" fmla="*/ 2051050 h 2559050"/>
              <a:gd name="connsiteX120" fmla="*/ 329020 w 5802720"/>
              <a:gd name="connsiteY120" fmla="*/ 2057400 h 2559050"/>
              <a:gd name="connsiteX121" fmla="*/ 322670 w 5802720"/>
              <a:gd name="connsiteY121" fmla="*/ 2082800 h 2559050"/>
              <a:gd name="connsiteX122" fmla="*/ 316320 w 5802720"/>
              <a:gd name="connsiteY122" fmla="*/ 2114550 h 2559050"/>
              <a:gd name="connsiteX123" fmla="*/ 297270 w 5802720"/>
              <a:gd name="connsiteY123" fmla="*/ 2133600 h 2559050"/>
              <a:gd name="connsiteX124" fmla="*/ 284570 w 5802720"/>
              <a:gd name="connsiteY124" fmla="*/ 2152650 h 2559050"/>
              <a:gd name="connsiteX125" fmla="*/ 265520 w 5802720"/>
              <a:gd name="connsiteY125" fmla="*/ 2165350 h 2559050"/>
              <a:gd name="connsiteX126" fmla="*/ 240120 w 5802720"/>
              <a:gd name="connsiteY126" fmla="*/ 2184400 h 2559050"/>
              <a:gd name="connsiteX127" fmla="*/ 208370 w 5802720"/>
              <a:gd name="connsiteY127" fmla="*/ 2190750 h 2559050"/>
              <a:gd name="connsiteX128" fmla="*/ 138520 w 5802720"/>
              <a:gd name="connsiteY128" fmla="*/ 2197100 h 2559050"/>
              <a:gd name="connsiteX129" fmla="*/ 132170 w 5802720"/>
              <a:gd name="connsiteY129" fmla="*/ 2286000 h 2559050"/>
              <a:gd name="connsiteX130" fmla="*/ 163920 w 5802720"/>
              <a:gd name="connsiteY130" fmla="*/ 2292350 h 2559050"/>
              <a:gd name="connsiteX131" fmla="*/ 170270 w 5802720"/>
              <a:gd name="connsiteY131" fmla="*/ 2317750 h 2559050"/>
              <a:gd name="connsiteX132" fmla="*/ 100420 w 5802720"/>
              <a:gd name="connsiteY132" fmla="*/ 2349500 h 2559050"/>
              <a:gd name="connsiteX133" fmla="*/ 75020 w 5802720"/>
              <a:gd name="connsiteY133" fmla="*/ 2355850 h 2559050"/>
              <a:gd name="connsiteX134" fmla="*/ 49620 w 5802720"/>
              <a:gd name="connsiteY134" fmla="*/ 2393950 h 2559050"/>
              <a:gd name="connsiteX135" fmla="*/ 11520 w 5802720"/>
              <a:gd name="connsiteY135" fmla="*/ 2444750 h 2559050"/>
              <a:gd name="connsiteX136" fmla="*/ 11520 w 5802720"/>
              <a:gd name="connsiteY136" fmla="*/ 2552700 h 2559050"/>
              <a:gd name="connsiteX137" fmla="*/ 30570 w 5802720"/>
              <a:gd name="connsiteY137"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786720 w 5802720"/>
              <a:gd name="connsiteY35" fmla="*/ 1054100 h 2559050"/>
              <a:gd name="connsiteX36" fmla="*/ 4564470 w 5802720"/>
              <a:gd name="connsiteY36" fmla="*/ 1168400 h 2559050"/>
              <a:gd name="connsiteX37" fmla="*/ 4526370 w 5802720"/>
              <a:gd name="connsiteY37" fmla="*/ 1174750 h 2559050"/>
              <a:gd name="connsiteX38" fmla="*/ 4380320 w 5802720"/>
              <a:gd name="connsiteY38" fmla="*/ 1187450 h 2559050"/>
              <a:gd name="connsiteX39" fmla="*/ 4342220 w 5802720"/>
              <a:gd name="connsiteY39" fmla="*/ 1193800 h 2559050"/>
              <a:gd name="connsiteX40" fmla="*/ 4285070 w 5802720"/>
              <a:gd name="connsiteY40" fmla="*/ 1200150 h 2559050"/>
              <a:gd name="connsiteX41" fmla="*/ 4266020 w 5802720"/>
              <a:gd name="connsiteY41" fmla="*/ 1212850 h 2559050"/>
              <a:gd name="connsiteX42" fmla="*/ 4234270 w 5802720"/>
              <a:gd name="connsiteY42" fmla="*/ 1219200 h 2559050"/>
              <a:gd name="connsiteX43" fmla="*/ 4119970 w 5802720"/>
              <a:gd name="connsiteY43" fmla="*/ 1231900 h 2559050"/>
              <a:gd name="connsiteX44" fmla="*/ 3980270 w 5802720"/>
              <a:gd name="connsiteY44" fmla="*/ 1238250 h 2559050"/>
              <a:gd name="connsiteX45" fmla="*/ 3923120 w 5802720"/>
              <a:gd name="connsiteY45" fmla="*/ 1270000 h 2559050"/>
              <a:gd name="connsiteX46" fmla="*/ 3904070 w 5802720"/>
              <a:gd name="connsiteY46" fmla="*/ 1301750 h 2559050"/>
              <a:gd name="connsiteX47" fmla="*/ 3897720 w 5802720"/>
              <a:gd name="connsiteY47" fmla="*/ 1320800 h 2559050"/>
              <a:gd name="connsiteX48" fmla="*/ 3885020 w 5802720"/>
              <a:gd name="connsiteY48" fmla="*/ 1365250 h 2559050"/>
              <a:gd name="connsiteX49" fmla="*/ 3878670 w 5802720"/>
              <a:gd name="connsiteY49" fmla="*/ 1403350 h 2559050"/>
              <a:gd name="connsiteX50" fmla="*/ 3859620 w 5802720"/>
              <a:gd name="connsiteY50" fmla="*/ 1416050 h 2559050"/>
              <a:gd name="connsiteX51" fmla="*/ 3834220 w 5802720"/>
              <a:gd name="connsiteY51" fmla="*/ 1397000 h 2559050"/>
              <a:gd name="connsiteX52" fmla="*/ 3783420 w 5802720"/>
              <a:gd name="connsiteY52" fmla="*/ 1384300 h 2559050"/>
              <a:gd name="connsiteX53" fmla="*/ 3764370 w 5802720"/>
              <a:gd name="connsiteY53" fmla="*/ 1377950 h 2559050"/>
              <a:gd name="connsiteX54" fmla="*/ 3650070 w 5802720"/>
              <a:gd name="connsiteY54" fmla="*/ 1397000 h 2559050"/>
              <a:gd name="connsiteX55" fmla="*/ 3618320 w 5802720"/>
              <a:gd name="connsiteY55" fmla="*/ 1447800 h 2559050"/>
              <a:gd name="connsiteX56" fmla="*/ 3605620 w 5802720"/>
              <a:gd name="connsiteY56" fmla="*/ 1466850 h 2559050"/>
              <a:gd name="connsiteX57" fmla="*/ 3554820 w 5802720"/>
              <a:gd name="connsiteY57" fmla="*/ 1504950 h 2559050"/>
              <a:gd name="connsiteX58" fmla="*/ 3516720 w 5802720"/>
              <a:gd name="connsiteY58" fmla="*/ 1511300 h 2559050"/>
              <a:gd name="connsiteX59" fmla="*/ 3497670 w 5802720"/>
              <a:gd name="connsiteY59" fmla="*/ 1517650 h 2559050"/>
              <a:gd name="connsiteX60" fmla="*/ 3472270 w 5802720"/>
              <a:gd name="connsiteY60" fmla="*/ 1524000 h 2559050"/>
              <a:gd name="connsiteX61" fmla="*/ 3453220 w 5802720"/>
              <a:gd name="connsiteY61" fmla="*/ 1536700 h 2559050"/>
              <a:gd name="connsiteX62" fmla="*/ 3288120 w 5802720"/>
              <a:gd name="connsiteY62" fmla="*/ 1524000 h 2559050"/>
              <a:gd name="connsiteX63" fmla="*/ 3205570 w 5802720"/>
              <a:gd name="connsiteY63" fmla="*/ 1479550 h 2559050"/>
              <a:gd name="connsiteX64" fmla="*/ 3180170 w 5802720"/>
              <a:gd name="connsiteY64" fmla="*/ 1466850 h 2559050"/>
              <a:gd name="connsiteX65" fmla="*/ 3110320 w 5802720"/>
              <a:gd name="connsiteY65" fmla="*/ 1454150 h 2559050"/>
              <a:gd name="connsiteX66" fmla="*/ 3097620 w 5802720"/>
              <a:gd name="connsiteY66" fmla="*/ 1435100 h 2559050"/>
              <a:gd name="connsiteX67" fmla="*/ 3021420 w 5802720"/>
              <a:gd name="connsiteY67" fmla="*/ 1403350 h 2559050"/>
              <a:gd name="connsiteX68" fmla="*/ 3008720 w 5802720"/>
              <a:gd name="connsiteY68" fmla="*/ 1384300 h 2559050"/>
              <a:gd name="connsiteX69" fmla="*/ 2983320 w 5802720"/>
              <a:gd name="connsiteY69" fmla="*/ 1377950 h 2559050"/>
              <a:gd name="connsiteX70" fmla="*/ 2926170 w 5802720"/>
              <a:gd name="connsiteY70" fmla="*/ 1371600 h 2559050"/>
              <a:gd name="connsiteX71" fmla="*/ 2900770 w 5802720"/>
              <a:gd name="connsiteY71" fmla="*/ 1358900 h 2559050"/>
              <a:gd name="connsiteX72" fmla="*/ 2830920 w 5802720"/>
              <a:gd name="connsiteY72" fmla="*/ 1314450 h 2559050"/>
              <a:gd name="connsiteX73" fmla="*/ 2710270 w 5802720"/>
              <a:gd name="connsiteY73" fmla="*/ 1276350 h 2559050"/>
              <a:gd name="connsiteX74" fmla="*/ 2703920 w 5802720"/>
              <a:gd name="connsiteY74" fmla="*/ 1238250 h 2559050"/>
              <a:gd name="connsiteX75" fmla="*/ 2684870 w 5802720"/>
              <a:gd name="connsiteY75" fmla="*/ 1231900 h 2559050"/>
              <a:gd name="connsiteX76" fmla="*/ 2608670 w 5802720"/>
              <a:gd name="connsiteY76" fmla="*/ 1238250 h 2559050"/>
              <a:gd name="connsiteX77" fmla="*/ 2583270 w 5802720"/>
              <a:gd name="connsiteY77" fmla="*/ 1244600 h 2559050"/>
              <a:gd name="connsiteX78" fmla="*/ 2589620 w 5802720"/>
              <a:gd name="connsiteY78" fmla="*/ 1270000 h 2559050"/>
              <a:gd name="connsiteX79" fmla="*/ 2576920 w 5802720"/>
              <a:gd name="connsiteY79" fmla="*/ 1320800 h 2559050"/>
              <a:gd name="connsiteX80" fmla="*/ 2519770 w 5802720"/>
              <a:gd name="connsiteY80" fmla="*/ 1327150 h 2559050"/>
              <a:gd name="connsiteX81" fmla="*/ 2488020 w 5802720"/>
              <a:gd name="connsiteY81" fmla="*/ 1365250 h 2559050"/>
              <a:gd name="connsiteX82" fmla="*/ 2462620 w 5802720"/>
              <a:gd name="connsiteY82" fmla="*/ 1371600 h 2559050"/>
              <a:gd name="connsiteX83" fmla="*/ 2437220 w 5802720"/>
              <a:gd name="connsiteY83" fmla="*/ 1384300 h 2559050"/>
              <a:gd name="connsiteX84" fmla="*/ 2424520 w 5802720"/>
              <a:gd name="connsiteY84" fmla="*/ 1403350 h 2559050"/>
              <a:gd name="connsiteX85" fmla="*/ 2380070 w 5802720"/>
              <a:gd name="connsiteY85" fmla="*/ 1498600 h 2559050"/>
              <a:gd name="connsiteX86" fmla="*/ 2348320 w 5802720"/>
              <a:gd name="connsiteY86" fmla="*/ 1504950 h 2559050"/>
              <a:gd name="connsiteX87" fmla="*/ 2322920 w 5802720"/>
              <a:gd name="connsiteY87" fmla="*/ 1543050 h 2559050"/>
              <a:gd name="connsiteX88" fmla="*/ 2278470 w 5802720"/>
              <a:gd name="connsiteY88" fmla="*/ 1593850 h 2559050"/>
              <a:gd name="connsiteX89" fmla="*/ 2246720 w 5802720"/>
              <a:gd name="connsiteY89" fmla="*/ 1600200 h 2559050"/>
              <a:gd name="connsiteX90" fmla="*/ 2145120 w 5802720"/>
              <a:gd name="connsiteY90" fmla="*/ 1606550 h 2559050"/>
              <a:gd name="connsiteX91" fmla="*/ 1999070 w 5802720"/>
              <a:gd name="connsiteY91" fmla="*/ 1631950 h 2559050"/>
              <a:gd name="connsiteX92" fmla="*/ 1637120 w 5802720"/>
              <a:gd name="connsiteY92" fmla="*/ 1638300 h 2559050"/>
              <a:gd name="connsiteX93" fmla="*/ 1611720 w 5802720"/>
              <a:gd name="connsiteY93" fmla="*/ 1644650 h 2559050"/>
              <a:gd name="connsiteX94" fmla="*/ 1573620 w 5802720"/>
              <a:gd name="connsiteY94" fmla="*/ 1689100 h 2559050"/>
              <a:gd name="connsiteX95" fmla="*/ 1554570 w 5802720"/>
              <a:gd name="connsiteY95" fmla="*/ 1701800 h 2559050"/>
              <a:gd name="connsiteX96" fmla="*/ 1522820 w 5802720"/>
              <a:gd name="connsiteY96" fmla="*/ 1727200 h 2559050"/>
              <a:gd name="connsiteX97" fmla="*/ 1484720 w 5802720"/>
              <a:gd name="connsiteY97" fmla="*/ 1752600 h 2559050"/>
              <a:gd name="connsiteX98" fmla="*/ 1408520 w 5802720"/>
              <a:gd name="connsiteY98" fmla="*/ 1746250 h 2559050"/>
              <a:gd name="connsiteX99" fmla="*/ 1389470 w 5802720"/>
              <a:gd name="connsiteY99" fmla="*/ 1708150 h 2559050"/>
              <a:gd name="connsiteX100" fmla="*/ 1237070 w 5802720"/>
              <a:gd name="connsiteY100" fmla="*/ 1701800 h 2559050"/>
              <a:gd name="connsiteX101" fmla="*/ 1084670 w 5802720"/>
              <a:gd name="connsiteY101" fmla="*/ 1708150 h 2559050"/>
              <a:gd name="connsiteX102" fmla="*/ 1008470 w 5802720"/>
              <a:gd name="connsiteY102" fmla="*/ 1727200 h 2559050"/>
              <a:gd name="connsiteX103" fmla="*/ 938620 w 5802720"/>
              <a:gd name="connsiteY103" fmla="*/ 1733550 h 2559050"/>
              <a:gd name="connsiteX104" fmla="*/ 900520 w 5802720"/>
              <a:gd name="connsiteY104" fmla="*/ 1720850 h 2559050"/>
              <a:gd name="connsiteX105" fmla="*/ 798920 w 5802720"/>
              <a:gd name="connsiteY105" fmla="*/ 1758950 h 2559050"/>
              <a:gd name="connsiteX106" fmla="*/ 767170 w 5802720"/>
              <a:gd name="connsiteY106" fmla="*/ 1803400 h 2559050"/>
              <a:gd name="connsiteX107" fmla="*/ 741770 w 5802720"/>
              <a:gd name="connsiteY107" fmla="*/ 1828800 h 2559050"/>
              <a:gd name="connsiteX108" fmla="*/ 735420 w 5802720"/>
              <a:gd name="connsiteY108" fmla="*/ 1847850 h 2559050"/>
              <a:gd name="connsiteX109" fmla="*/ 659220 w 5802720"/>
              <a:gd name="connsiteY109" fmla="*/ 1854200 h 2559050"/>
              <a:gd name="connsiteX110" fmla="*/ 576670 w 5802720"/>
              <a:gd name="connsiteY110" fmla="*/ 1879600 h 2559050"/>
              <a:gd name="connsiteX111" fmla="*/ 532220 w 5802720"/>
              <a:gd name="connsiteY111" fmla="*/ 1905000 h 2559050"/>
              <a:gd name="connsiteX112" fmla="*/ 487770 w 5802720"/>
              <a:gd name="connsiteY112" fmla="*/ 1924050 h 2559050"/>
              <a:gd name="connsiteX113" fmla="*/ 468720 w 5802720"/>
              <a:gd name="connsiteY113" fmla="*/ 1936750 h 2559050"/>
              <a:gd name="connsiteX114" fmla="*/ 456020 w 5802720"/>
              <a:gd name="connsiteY114" fmla="*/ 1974850 h 2559050"/>
              <a:gd name="connsiteX115" fmla="*/ 449670 w 5802720"/>
              <a:gd name="connsiteY115" fmla="*/ 2000250 h 2559050"/>
              <a:gd name="connsiteX116" fmla="*/ 430620 w 5802720"/>
              <a:gd name="connsiteY116" fmla="*/ 2012950 h 2559050"/>
              <a:gd name="connsiteX117" fmla="*/ 405220 w 5802720"/>
              <a:gd name="connsiteY117" fmla="*/ 2032000 h 2559050"/>
              <a:gd name="connsiteX118" fmla="*/ 386170 w 5802720"/>
              <a:gd name="connsiteY118" fmla="*/ 2051050 h 2559050"/>
              <a:gd name="connsiteX119" fmla="*/ 329020 w 5802720"/>
              <a:gd name="connsiteY119" fmla="*/ 2057400 h 2559050"/>
              <a:gd name="connsiteX120" fmla="*/ 322670 w 5802720"/>
              <a:gd name="connsiteY120" fmla="*/ 2082800 h 2559050"/>
              <a:gd name="connsiteX121" fmla="*/ 316320 w 5802720"/>
              <a:gd name="connsiteY121" fmla="*/ 2114550 h 2559050"/>
              <a:gd name="connsiteX122" fmla="*/ 297270 w 5802720"/>
              <a:gd name="connsiteY122" fmla="*/ 2133600 h 2559050"/>
              <a:gd name="connsiteX123" fmla="*/ 284570 w 5802720"/>
              <a:gd name="connsiteY123" fmla="*/ 2152650 h 2559050"/>
              <a:gd name="connsiteX124" fmla="*/ 265520 w 5802720"/>
              <a:gd name="connsiteY124" fmla="*/ 2165350 h 2559050"/>
              <a:gd name="connsiteX125" fmla="*/ 240120 w 5802720"/>
              <a:gd name="connsiteY125" fmla="*/ 2184400 h 2559050"/>
              <a:gd name="connsiteX126" fmla="*/ 208370 w 5802720"/>
              <a:gd name="connsiteY126" fmla="*/ 2190750 h 2559050"/>
              <a:gd name="connsiteX127" fmla="*/ 138520 w 5802720"/>
              <a:gd name="connsiteY127" fmla="*/ 2197100 h 2559050"/>
              <a:gd name="connsiteX128" fmla="*/ 132170 w 5802720"/>
              <a:gd name="connsiteY128" fmla="*/ 2286000 h 2559050"/>
              <a:gd name="connsiteX129" fmla="*/ 163920 w 5802720"/>
              <a:gd name="connsiteY129" fmla="*/ 2292350 h 2559050"/>
              <a:gd name="connsiteX130" fmla="*/ 170270 w 5802720"/>
              <a:gd name="connsiteY130" fmla="*/ 2317750 h 2559050"/>
              <a:gd name="connsiteX131" fmla="*/ 100420 w 5802720"/>
              <a:gd name="connsiteY131" fmla="*/ 2349500 h 2559050"/>
              <a:gd name="connsiteX132" fmla="*/ 75020 w 5802720"/>
              <a:gd name="connsiteY132" fmla="*/ 2355850 h 2559050"/>
              <a:gd name="connsiteX133" fmla="*/ 49620 w 5802720"/>
              <a:gd name="connsiteY133" fmla="*/ 2393950 h 2559050"/>
              <a:gd name="connsiteX134" fmla="*/ 11520 w 5802720"/>
              <a:gd name="connsiteY134" fmla="*/ 2444750 h 2559050"/>
              <a:gd name="connsiteX135" fmla="*/ 11520 w 5802720"/>
              <a:gd name="connsiteY135" fmla="*/ 2552700 h 2559050"/>
              <a:gd name="connsiteX136" fmla="*/ 30570 w 5802720"/>
              <a:gd name="connsiteY136"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812120 w 5802720"/>
              <a:gd name="connsiteY34" fmla="*/ 1041400 h 2559050"/>
              <a:gd name="connsiteX35" fmla="*/ 4564470 w 5802720"/>
              <a:gd name="connsiteY35" fmla="*/ 1168400 h 2559050"/>
              <a:gd name="connsiteX36" fmla="*/ 4526370 w 5802720"/>
              <a:gd name="connsiteY36" fmla="*/ 1174750 h 2559050"/>
              <a:gd name="connsiteX37" fmla="*/ 4380320 w 5802720"/>
              <a:gd name="connsiteY37" fmla="*/ 1187450 h 2559050"/>
              <a:gd name="connsiteX38" fmla="*/ 4342220 w 5802720"/>
              <a:gd name="connsiteY38" fmla="*/ 1193800 h 2559050"/>
              <a:gd name="connsiteX39" fmla="*/ 4285070 w 5802720"/>
              <a:gd name="connsiteY39" fmla="*/ 1200150 h 2559050"/>
              <a:gd name="connsiteX40" fmla="*/ 4266020 w 5802720"/>
              <a:gd name="connsiteY40" fmla="*/ 1212850 h 2559050"/>
              <a:gd name="connsiteX41" fmla="*/ 4234270 w 5802720"/>
              <a:gd name="connsiteY41" fmla="*/ 1219200 h 2559050"/>
              <a:gd name="connsiteX42" fmla="*/ 4119970 w 5802720"/>
              <a:gd name="connsiteY42" fmla="*/ 1231900 h 2559050"/>
              <a:gd name="connsiteX43" fmla="*/ 3980270 w 5802720"/>
              <a:gd name="connsiteY43" fmla="*/ 1238250 h 2559050"/>
              <a:gd name="connsiteX44" fmla="*/ 3923120 w 5802720"/>
              <a:gd name="connsiteY44" fmla="*/ 1270000 h 2559050"/>
              <a:gd name="connsiteX45" fmla="*/ 3904070 w 5802720"/>
              <a:gd name="connsiteY45" fmla="*/ 1301750 h 2559050"/>
              <a:gd name="connsiteX46" fmla="*/ 3897720 w 5802720"/>
              <a:gd name="connsiteY46" fmla="*/ 1320800 h 2559050"/>
              <a:gd name="connsiteX47" fmla="*/ 3885020 w 5802720"/>
              <a:gd name="connsiteY47" fmla="*/ 1365250 h 2559050"/>
              <a:gd name="connsiteX48" fmla="*/ 3878670 w 5802720"/>
              <a:gd name="connsiteY48" fmla="*/ 1403350 h 2559050"/>
              <a:gd name="connsiteX49" fmla="*/ 3859620 w 5802720"/>
              <a:gd name="connsiteY49" fmla="*/ 1416050 h 2559050"/>
              <a:gd name="connsiteX50" fmla="*/ 3834220 w 5802720"/>
              <a:gd name="connsiteY50" fmla="*/ 1397000 h 2559050"/>
              <a:gd name="connsiteX51" fmla="*/ 3783420 w 5802720"/>
              <a:gd name="connsiteY51" fmla="*/ 1384300 h 2559050"/>
              <a:gd name="connsiteX52" fmla="*/ 3764370 w 5802720"/>
              <a:gd name="connsiteY52" fmla="*/ 1377950 h 2559050"/>
              <a:gd name="connsiteX53" fmla="*/ 3650070 w 5802720"/>
              <a:gd name="connsiteY53" fmla="*/ 1397000 h 2559050"/>
              <a:gd name="connsiteX54" fmla="*/ 3618320 w 5802720"/>
              <a:gd name="connsiteY54" fmla="*/ 1447800 h 2559050"/>
              <a:gd name="connsiteX55" fmla="*/ 3605620 w 5802720"/>
              <a:gd name="connsiteY55" fmla="*/ 1466850 h 2559050"/>
              <a:gd name="connsiteX56" fmla="*/ 3554820 w 5802720"/>
              <a:gd name="connsiteY56" fmla="*/ 1504950 h 2559050"/>
              <a:gd name="connsiteX57" fmla="*/ 3516720 w 5802720"/>
              <a:gd name="connsiteY57" fmla="*/ 1511300 h 2559050"/>
              <a:gd name="connsiteX58" fmla="*/ 3497670 w 5802720"/>
              <a:gd name="connsiteY58" fmla="*/ 1517650 h 2559050"/>
              <a:gd name="connsiteX59" fmla="*/ 3472270 w 5802720"/>
              <a:gd name="connsiteY59" fmla="*/ 1524000 h 2559050"/>
              <a:gd name="connsiteX60" fmla="*/ 3453220 w 5802720"/>
              <a:gd name="connsiteY60" fmla="*/ 1536700 h 2559050"/>
              <a:gd name="connsiteX61" fmla="*/ 3288120 w 5802720"/>
              <a:gd name="connsiteY61" fmla="*/ 1524000 h 2559050"/>
              <a:gd name="connsiteX62" fmla="*/ 3205570 w 5802720"/>
              <a:gd name="connsiteY62" fmla="*/ 1479550 h 2559050"/>
              <a:gd name="connsiteX63" fmla="*/ 3180170 w 5802720"/>
              <a:gd name="connsiteY63" fmla="*/ 1466850 h 2559050"/>
              <a:gd name="connsiteX64" fmla="*/ 3110320 w 5802720"/>
              <a:gd name="connsiteY64" fmla="*/ 1454150 h 2559050"/>
              <a:gd name="connsiteX65" fmla="*/ 3097620 w 5802720"/>
              <a:gd name="connsiteY65" fmla="*/ 1435100 h 2559050"/>
              <a:gd name="connsiteX66" fmla="*/ 3021420 w 5802720"/>
              <a:gd name="connsiteY66" fmla="*/ 1403350 h 2559050"/>
              <a:gd name="connsiteX67" fmla="*/ 3008720 w 5802720"/>
              <a:gd name="connsiteY67" fmla="*/ 1384300 h 2559050"/>
              <a:gd name="connsiteX68" fmla="*/ 2983320 w 5802720"/>
              <a:gd name="connsiteY68" fmla="*/ 1377950 h 2559050"/>
              <a:gd name="connsiteX69" fmla="*/ 2926170 w 5802720"/>
              <a:gd name="connsiteY69" fmla="*/ 1371600 h 2559050"/>
              <a:gd name="connsiteX70" fmla="*/ 2900770 w 5802720"/>
              <a:gd name="connsiteY70" fmla="*/ 1358900 h 2559050"/>
              <a:gd name="connsiteX71" fmla="*/ 2830920 w 5802720"/>
              <a:gd name="connsiteY71" fmla="*/ 1314450 h 2559050"/>
              <a:gd name="connsiteX72" fmla="*/ 2710270 w 5802720"/>
              <a:gd name="connsiteY72" fmla="*/ 1276350 h 2559050"/>
              <a:gd name="connsiteX73" fmla="*/ 2703920 w 5802720"/>
              <a:gd name="connsiteY73" fmla="*/ 1238250 h 2559050"/>
              <a:gd name="connsiteX74" fmla="*/ 2684870 w 5802720"/>
              <a:gd name="connsiteY74" fmla="*/ 1231900 h 2559050"/>
              <a:gd name="connsiteX75" fmla="*/ 2608670 w 5802720"/>
              <a:gd name="connsiteY75" fmla="*/ 1238250 h 2559050"/>
              <a:gd name="connsiteX76" fmla="*/ 2583270 w 5802720"/>
              <a:gd name="connsiteY76" fmla="*/ 1244600 h 2559050"/>
              <a:gd name="connsiteX77" fmla="*/ 2589620 w 5802720"/>
              <a:gd name="connsiteY77" fmla="*/ 1270000 h 2559050"/>
              <a:gd name="connsiteX78" fmla="*/ 2576920 w 5802720"/>
              <a:gd name="connsiteY78" fmla="*/ 1320800 h 2559050"/>
              <a:gd name="connsiteX79" fmla="*/ 2519770 w 5802720"/>
              <a:gd name="connsiteY79" fmla="*/ 1327150 h 2559050"/>
              <a:gd name="connsiteX80" fmla="*/ 2488020 w 5802720"/>
              <a:gd name="connsiteY80" fmla="*/ 1365250 h 2559050"/>
              <a:gd name="connsiteX81" fmla="*/ 2462620 w 5802720"/>
              <a:gd name="connsiteY81" fmla="*/ 1371600 h 2559050"/>
              <a:gd name="connsiteX82" fmla="*/ 2437220 w 5802720"/>
              <a:gd name="connsiteY82" fmla="*/ 1384300 h 2559050"/>
              <a:gd name="connsiteX83" fmla="*/ 2424520 w 5802720"/>
              <a:gd name="connsiteY83" fmla="*/ 1403350 h 2559050"/>
              <a:gd name="connsiteX84" fmla="*/ 2380070 w 5802720"/>
              <a:gd name="connsiteY84" fmla="*/ 1498600 h 2559050"/>
              <a:gd name="connsiteX85" fmla="*/ 2348320 w 5802720"/>
              <a:gd name="connsiteY85" fmla="*/ 1504950 h 2559050"/>
              <a:gd name="connsiteX86" fmla="*/ 2322920 w 5802720"/>
              <a:gd name="connsiteY86" fmla="*/ 1543050 h 2559050"/>
              <a:gd name="connsiteX87" fmla="*/ 2278470 w 5802720"/>
              <a:gd name="connsiteY87" fmla="*/ 1593850 h 2559050"/>
              <a:gd name="connsiteX88" fmla="*/ 2246720 w 5802720"/>
              <a:gd name="connsiteY88" fmla="*/ 1600200 h 2559050"/>
              <a:gd name="connsiteX89" fmla="*/ 2145120 w 5802720"/>
              <a:gd name="connsiteY89" fmla="*/ 1606550 h 2559050"/>
              <a:gd name="connsiteX90" fmla="*/ 1999070 w 5802720"/>
              <a:gd name="connsiteY90" fmla="*/ 1631950 h 2559050"/>
              <a:gd name="connsiteX91" fmla="*/ 1637120 w 5802720"/>
              <a:gd name="connsiteY91" fmla="*/ 1638300 h 2559050"/>
              <a:gd name="connsiteX92" fmla="*/ 1611720 w 5802720"/>
              <a:gd name="connsiteY92" fmla="*/ 1644650 h 2559050"/>
              <a:gd name="connsiteX93" fmla="*/ 1573620 w 5802720"/>
              <a:gd name="connsiteY93" fmla="*/ 1689100 h 2559050"/>
              <a:gd name="connsiteX94" fmla="*/ 1554570 w 5802720"/>
              <a:gd name="connsiteY94" fmla="*/ 1701800 h 2559050"/>
              <a:gd name="connsiteX95" fmla="*/ 1522820 w 5802720"/>
              <a:gd name="connsiteY95" fmla="*/ 1727200 h 2559050"/>
              <a:gd name="connsiteX96" fmla="*/ 1484720 w 5802720"/>
              <a:gd name="connsiteY96" fmla="*/ 1752600 h 2559050"/>
              <a:gd name="connsiteX97" fmla="*/ 1408520 w 5802720"/>
              <a:gd name="connsiteY97" fmla="*/ 1746250 h 2559050"/>
              <a:gd name="connsiteX98" fmla="*/ 1389470 w 5802720"/>
              <a:gd name="connsiteY98" fmla="*/ 1708150 h 2559050"/>
              <a:gd name="connsiteX99" fmla="*/ 1237070 w 5802720"/>
              <a:gd name="connsiteY99" fmla="*/ 1701800 h 2559050"/>
              <a:gd name="connsiteX100" fmla="*/ 1084670 w 5802720"/>
              <a:gd name="connsiteY100" fmla="*/ 1708150 h 2559050"/>
              <a:gd name="connsiteX101" fmla="*/ 1008470 w 5802720"/>
              <a:gd name="connsiteY101" fmla="*/ 1727200 h 2559050"/>
              <a:gd name="connsiteX102" fmla="*/ 938620 w 5802720"/>
              <a:gd name="connsiteY102" fmla="*/ 1733550 h 2559050"/>
              <a:gd name="connsiteX103" fmla="*/ 900520 w 5802720"/>
              <a:gd name="connsiteY103" fmla="*/ 1720850 h 2559050"/>
              <a:gd name="connsiteX104" fmla="*/ 798920 w 5802720"/>
              <a:gd name="connsiteY104" fmla="*/ 1758950 h 2559050"/>
              <a:gd name="connsiteX105" fmla="*/ 767170 w 5802720"/>
              <a:gd name="connsiteY105" fmla="*/ 1803400 h 2559050"/>
              <a:gd name="connsiteX106" fmla="*/ 741770 w 5802720"/>
              <a:gd name="connsiteY106" fmla="*/ 1828800 h 2559050"/>
              <a:gd name="connsiteX107" fmla="*/ 735420 w 5802720"/>
              <a:gd name="connsiteY107" fmla="*/ 1847850 h 2559050"/>
              <a:gd name="connsiteX108" fmla="*/ 659220 w 5802720"/>
              <a:gd name="connsiteY108" fmla="*/ 1854200 h 2559050"/>
              <a:gd name="connsiteX109" fmla="*/ 576670 w 5802720"/>
              <a:gd name="connsiteY109" fmla="*/ 1879600 h 2559050"/>
              <a:gd name="connsiteX110" fmla="*/ 532220 w 5802720"/>
              <a:gd name="connsiteY110" fmla="*/ 1905000 h 2559050"/>
              <a:gd name="connsiteX111" fmla="*/ 487770 w 5802720"/>
              <a:gd name="connsiteY111" fmla="*/ 1924050 h 2559050"/>
              <a:gd name="connsiteX112" fmla="*/ 468720 w 5802720"/>
              <a:gd name="connsiteY112" fmla="*/ 1936750 h 2559050"/>
              <a:gd name="connsiteX113" fmla="*/ 456020 w 5802720"/>
              <a:gd name="connsiteY113" fmla="*/ 1974850 h 2559050"/>
              <a:gd name="connsiteX114" fmla="*/ 449670 w 5802720"/>
              <a:gd name="connsiteY114" fmla="*/ 2000250 h 2559050"/>
              <a:gd name="connsiteX115" fmla="*/ 430620 w 5802720"/>
              <a:gd name="connsiteY115" fmla="*/ 2012950 h 2559050"/>
              <a:gd name="connsiteX116" fmla="*/ 405220 w 5802720"/>
              <a:gd name="connsiteY116" fmla="*/ 2032000 h 2559050"/>
              <a:gd name="connsiteX117" fmla="*/ 386170 w 5802720"/>
              <a:gd name="connsiteY117" fmla="*/ 2051050 h 2559050"/>
              <a:gd name="connsiteX118" fmla="*/ 329020 w 5802720"/>
              <a:gd name="connsiteY118" fmla="*/ 2057400 h 2559050"/>
              <a:gd name="connsiteX119" fmla="*/ 322670 w 5802720"/>
              <a:gd name="connsiteY119" fmla="*/ 2082800 h 2559050"/>
              <a:gd name="connsiteX120" fmla="*/ 316320 w 5802720"/>
              <a:gd name="connsiteY120" fmla="*/ 2114550 h 2559050"/>
              <a:gd name="connsiteX121" fmla="*/ 297270 w 5802720"/>
              <a:gd name="connsiteY121" fmla="*/ 2133600 h 2559050"/>
              <a:gd name="connsiteX122" fmla="*/ 284570 w 5802720"/>
              <a:gd name="connsiteY122" fmla="*/ 2152650 h 2559050"/>
              <a:gd name="connsiteX123" fmla="*/ 265520 w 5802720"/>
              <a:gd name="connsiteY123" fmla="*/ 2165350 h 2559050"/>
              <a:gd name="connsiteX124" fmla="*/ 240120 w 5802720"/>
              <a:gd name="connsiteY124" fmla="*/ 2184400 h 2559050"/>
              <a:gd name="connsiteX125" fmla="*/ 208370 w 5802720"/>
              <a:gd name="connsiteY125" fmla="*/ 2190750 h 2559050"/>
              <a:gd name="connsiteX126" fmla="*/ 138520 w 5802720"/>
              <a:gd name="connsiteY126" fmla="*/ 2197100 h 2559050"/>
              <a:gd name="connsiteX127" fmla="*/ 132170 w 5802720"/>
              <a:gd name="connsiteY127" fmla="*/ 2286000 h 2559050"/>
              <a:gd name="connsiteX128" fmla="*/ 163920 w 5802720"/>
              <a:gd name="connsiteY128" fmla="*/ 2292350 h 2559050"/>
              <a:gd name="connsiteX129" fmla="*/ 170270 w 5802720"/>
              <a:gd name="connsiteY129" fmla="*/ 2317750 h 2559050"/>
              <a:gd name="connsiteX130" fmla="*/ 100420 w 5802720"/>
              <a:gd name="connsiteY130" fmla="*/ 2349500 h 2559050"/>
              <a:gd name="connsiteX131" fmla="*/ 75020 w 5802720"/>
              <a:gd name="connsiteY131" fmla="*/ 2355850 h 2559050"/>
              <a:gd name="connsiteX132" fmla="*/ 49620 w 5802720"/>
              <a:gd name="connsiteY132" fmla="*/ 2393950 h 2559050"/>
              <a:gd name="connsiteX133" fmla="*/ 11520 w 5802720"/>
              <a:gd name="connsiteY133" fmla="*/ 2444750 h 2559050"/>
              <a:gd name="connsiteX134" fmla="*/ 11520 w 5802720"/>
              <a:gd name="connsiteY134" fmla="*/ 2552700 h 2559050"/>
              <a:gd name="connsiteX135" fmla="*/ 30570 w 5802720"/>
              <a:gd name="connsiteY135"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843870 w 5802720"/>
              <a:gd name="connsiteY33" fmla="*/ 1028700 h 2559050"/>
              <a:gd name="connsiteX34" fmla="*/ 4564470 w 5802720"/>
              <a:gd name="connsiteY34" fmla="*/ 1168400 h 2559050"/>
              <a:gd name="connsiteX35" fmla="*/ 4526370 w 5802720"/>
              <a:gd name="connsiteY35" fmla="*/ 1174750 h 2559050"/>
              <a:gd name="connsiteX36" fmla="*/ 4380320 w 5802720"/>
              <a:gd name="connsiteY36" fmla="*/ 1187450 h 2559050"/>
              <a:gd name="connsiteX37" fmla="*/ 4342220 w 5802720"/>
              <a:gd name="connsiteY37" fmla="*/ 1193800 h 2559050"/>
              <a:gd name="connsiteX38" fmla="*/ 4285070 w 5802720"/>
              <a:gd name="connsiteY38" fmla="*/ 1200150 h 2559050"/>
              <a:gd name="connsiteX39" fmla="*/ 4266020 w 5802720"/>
              <a:gd name="connsiteY39" fmla="*/ 1212850 h 2559050"/>
              <a:gd name="connsiteX40" fmla="*/ 4234270 w 5802720"/>
              <a:gd name="connsiteY40" fmla="*/ 1219200 h 2559050"/>
              <a:gd name="connsiteX41" fmla="*/ 4119970 w 5802720"/>
              <a:gd name="connsiteY41" fmla="*/ 1231900 h 2559050"/>
              <a:gd name="connsiteX42" fmla="*/ 3980270 w 5802720"/>
              <a:gd name="connsiteY42" fmla="*/ 1238250 h 2559050"/>
              <a:gd name="connsiteX43" fmla="*/ 3923120 w 5802720"/>
              <a:gd name="connsiteY43" fmla="*/ 1270000 h 2559050"/>
              <a:gd name="connsiteX44" fmla="*/ 3904070 w 5802720"/>
              <a:gd name="connsiteY44" fmla="*/ 1301750 h 2559050"/>
              <a:gd name="connsiteX45" fmla="*/ 3897720 w 5802720"/>
              <a:gd name="connsiteY45" fmla="*/ 1320800 h 2559050"/>
              <a:gd name="connsiteX46" fmla="*/ 3885020 w 5802720"/>
              <a:gd name="connsiteY46" fmla="*/ 1365250 h 2559050"/>
              <a:gd name="connsiteX47" fmla="*/ 3878670 w 5802720"/>
              <a:gd name="connsiteY47" fmla="*/ 1403350 h 2559050"/>
              <a:gd name="connsiteX48" fmla="*/ 3859620 w 5802720"/>
              <a:gd name="connsiteY48" fmla="*/ 1416050 h 2559050"/>
              <a:gd name="connsiteX49" fmla="*/ 3834220 w 5802720"/>
              <a:gd name="connsiteY49" fmla="*/ 1397000 h 2559050"/>
              <a:gd name="connsiteX50" fmla="*/ 3783420 w 5802720"/>
              <a:gd name="connsiteY50" fmla="*/ 1384300 h 2559050"/>
              <a:gd name="connsiteX51" fmla="*/ 3764370 w 5802720"/>
              <a:gd name="connsiteY51" fmla="*/ 1377950 h 2559050"/>
              <a:gd name="connsiteX52" fmla="*/ 3650070 w 5802720"/>
              <a:gd name="connsiteY52" fmla="*/ 1397000 h 2559050"/>
              <a:gd name="connsiteX53" fmla="*/ 3618320 w 5802720"/>
              <a:gd name="connsiteY53" fmla="*/ 1447800 h 2559050"/>
              <a:gd name="connsiteX54" fmla="*/ 3605620 w 5802720"/>
              <a:gd name="connsiteY54" fmla="*/ 1466850 h 2559050"/>
              <a:gd name="connsiteX55" fmla="*/ 3554820 w 5802720"/>
              <a:gd name="connsiteY55" fmla="*/ 1504950 h 2559050"/>
              <a:gd name="connsiteX56" fmla="*/ 3516720 w 5802720"/>
              <a:gd name="connsiteY56" fmla="*/ 1511300 h 2559050"/>
              <a:gd name="connsiteX57" fmla="*/ 3497670 w 5802720"/>
              <a:gd name="connsiteY57" fmla="*/ 1517650 h 2559050"/>
              <a:gd name="connsiteX58" fmla="*/ 3472270 w 5802720"/>
              <a:gd name="connsiteY58" fmla="*/ 1524000 h 2559050"/>
              <a:gd name="connsiteX59" fmla="*/ 3453220 w 5802720"/>
              <a:gd name="connsiteY59" fmla="*/ 1536700 h 2559050"/>
              <a:gd name="connsiteX60" fmla="*/ 3288120 w 5802720"/>
              <a:gd name="connsiteY60" fmla="*/ 1524000 h 2559050"/>
              <a:gd name="connsiteX61" fmla="*/ 3205570 w 5802720"/>
              <a:gd name="connsiteY61" fmla="*/ 1479550 h 2559050"/>
              <a:gd name="connsiteX62" fmla="*/ 3180170 w 5802720"/>
              <a:gd name="connsiteY62" fmla="*/ 1466850 h 2559050"/>
              <a:gd name="connsiteX63" fmla="*/ 3110320 w 5802720"/>
              <a:gd name="connsiteY63" fmla="*/ 1454150 h 2559050"/>
              <a:gd name="connsiteX64" fmla="*/ 3097620 w 5802720"/>
              <a:gd name="connsiteY64" fmla="*/ 1435100 h 2559050"/>
              <a:gd name="connsiteX65" fmla="*/ 3021420 w 5802720"/>
              <a:gd name="connsiteY65" fmla="*/ 1403350 h 2559050"/>
              <a:gd name="connsiteX66" fmla="*/ 3008720 w 5802720"/>
              <a:gd name="connsiteY66" fmla="*/ 1384300 h 2559050"/>
              <a:gd name="connsiteX67" fmla="*/ 2983320 w 5802720"/>
              <a:gd name="connsiteY67" fmla="*/ 1377950 h 2559050"/>
              <a:gd name="connsiteX68" fmla="*/ 2926170 w 5802720"/>
              <a:gd name="connsiteY68" fmla="*/ 1371600 h 2559050"/>
              <a:gd name="connsiteX69" fmla="*/ 2900770 w 5802720"/>
              <a:gd name="connsiteY69" fmla="*/ 1358900 h 2559050"/>
              <a:gd name="connsiteX70" fmla="*/ 2830920 w 5802720"/>
              <a:gd name="connsiteY70" fmla="*/ 1314450 h 2559050"/>
              <a:gd name="connsiteX71" fmla="*/ 2710270 w 5802720"/>
              <a:gd name="connsiteY71" fmla="*/ 1276350 h 2559050"/>
              <a:gd name="connsiteX72" fmla="*/ 2703920 w 5802720"/>
              <a:gd name="connsiteY72" fmla="*/ 1238250 h 2559050"/>
              <a:gd name="connsiteX73" fmla="*/ 2684870 w 5802720"/>
              <a:gd name="connsiteY73" fmla="*/ 1231900 h 2559050"/>
              <a:gd name="connsiteX74" fmla="*/ 2608670 w 5802720"/>
              <a:gd name="connsiteY74" fmla="*/ 1238250 h 2559050"/>
              <a:gd name="connsiteX75" fmla="*/ 2583270 w 5802720"/>
              <a:gd name="connsiteY75" fmla="*/ 1244600 h 2559050"/>
              <a:gd name="connsiteX76" fmla="*/ 2589620 w 5802720"/>
              <a:gd name="connsiteY76" fmla="*/ 1270000 h 2559050"/>
              <a:gd name="connsiteX77" fmla="*/ 2576920 w 5802720"/>
              <a:gd name="connsiteY77" fmla="*/ 1320800 h 2559050"/>
              <a:gd name="connsiteX78" fmla="*/ 2519770 w 5802720"/>
              <a:gd name="connsiteY78" fmla="*/ 1327150 h 2559050"/>
              <a:gd name="connsiteX79" fmla="*/ 2488020 w 5802720"/>
              <a:gd name="connsiteY79" fmla="*/ 1365250 h 2559050"/>
              <a:gd name="connsiteX80" fmla="*/ 2462620 w 5802720"/>
              <a:gd name="connsiteY80" fmla="*/ 1371600 h 2559050"/>
              <a:gd name="connsiteX81" fmla="*/ 2437220 w 5802720"/>
              <a:gd name="connsiteY81" fmla="*/ 1384300 h 2559050"/>
              <a:gd name="connsiteX82" fmla="*/ 2424520 w 5802720"/>
              <a:gd name="connsiteY82" fmla="*/ 1403350 h 2559050"/>
              <a:gd name="connsiteX83" fmla="*/ 2380070 w 5802720"/>
              <a:gd name="connsiteY83" fmla="*/ 1498600 h 2559050"/>
              <a:gd name="connsiteX84" fmla="*/ 2348320 w 5802720"/>
              <a:gd name="connsiteY84" fmla="*/ 1504950 h 2559050"/>
              <a:gd name="connsiteX85" fmla="*/ 2322920 w 5802720"/>
              <a:gd name="connsiteY85" fmla="*/ 1543050 h 2559050"/>
              <a:gd name="connsiteX86" fmla="*/ 2278470 w 5802720"/>
              <a:gd name="connsiteY86" fmla="*/ 1593850 h 2559050"/>
              <a:gd name="connsiteX87" fmla="*/ 2246720 w 5802720"/>
              <a:gd name="connsiteY87" fmla="*/ 1600200 h 2559050"/>
              <a:gd name="connsiteX88" fmla="*/ 2145120 w 5802720"/>
              <a:gd name="connsiteY88" fmla="*/ 1606550 h 2559050"/>
              <a:gd name="connsiteX89" fmla="*/ 1999070 w 5802720"/>
              <a:gd name="connsiteY89" fmla="*/ 1631950 h 2559050"/>
              <a:gd name="connsiteX90" fmla="*/ 1637120 w 5802720"/>
              <a:gd name="connsiteY90" fmla="*/ 1638300 h 2559050"/>
              <a:gd name="connsiteX91" fmla="*/ 1611720 w 5802720"/>
              <a:gd name="connsiteY91" fmla="*/ 1644650 h 2559050"/>
              <a:gd name="connsiteX92" fmla="*/ 1573620 w 5802720"/>
              <a:gd name="connsiteY92" fmla="*/ 1689100 h 2559050"/>
              <a:gd name="connsiteX93" fmla="*/ 1554570 w 5802720"/>
              <a:gd name="connsiteY93" fmla="*/ 1701800 h 2559050"/>
              <a:gd name="connsiteX94" fmla="*/ 1522820 w 5802720"/>
              <a:gd name="connsiteY94" fmla="*/ 1727200 h 2559050"/>
              <a:gd name="connsiteX95" fmla="*/ 1484720 w 5802720"/>
              <a:gd name="connsiteY95" fmla="*/ 1752600 h 2559050"/>
              <a:gd name="connsiteX96" fmla="*/ 1408520 w 5802720"/>
              <a:gd name="connsiteY96" fmla="*/ 1746250 h 2559050"/>
              <a:gd name="connsiteX97" fmla="*/ 1389470 w 5802720"/>
              <a:gd name="connsiteY97" fmla="*/ 1708150 h 2559050"/>
              <a:gd name="connsiteX98" fmla="*/ 1237070 w 5802720"/>
              <a:gd name="connsiteY98" fmla="*/ 1701800 h 2559050"/>
              <a:gd name="connsiteX99" fmla="*/ 1084670 w 5802720"/>
              <a:gd name="connsiteY99" fmla="*/ 1708150 h 2559050"/>
              <a:gd name="connsiteX100" fmla="*/ 1008470 w 5802720"/>
              <a:gd name="connsiteY100" fmla="*/ 1727200 h 2559050"/>
              <a:gd name="connsiteX101" fmla="*/ 938620 w 5802720"/>
              <a:gd name="connsiteY101" fmla="*/ 1733550 h 2559050"/>
              <a:gd name="connsiteX102" fmla="*/ 900520 w 5802720"/>
              <a:gd name="connsiteY102" fmla="*/ 1720850 h 2559050"/>
              <a:gd name="connsiteX103" fmla="*/ 798920 w 5802720"/>
              <a:gd name="connsiteY103" fmla="*/ 1758950 h 2559050"/>
              <a:gd name="connsiteX104" fmla="*/ 767170 w 5802720"/>
              <a:gd name="connsiteY104" fmla="*/ 1803400 h 2559050"/>
              <a:gd name="connsiteX105" fmla="*/ 741770 w 5802720"/>
              <a:gd name="connsiteY105" fmla="*/ 1828800 h 2559050"/>
              <a:gd name="connsiteX106" fmla="*/ 735420 w 5802720"/>
              <a:gd name="connsiteY106" fmla="*/ 1847850 h 2559050"/>
              <a:gd name="connsiteX107" fmla="*/ 659220 w 5802720"/>
              <a:gd name="connsiteY107" fmla="*/ 1854200 h 2559050"/>
              <a:gd name="connsiteX108" fmla="*/ 576670 w 5802720"/>
              <a:gd name="connsiteY108" fmla="*/ 1879600 h 2559050"/>
              <a:gd name="connsiteX109" fmla="*/ 532220 w 5802720"/>
              <a:gd name="connsiteY109" fmla="*/ 1905000 h 2559050"/>
              <a:gd name="connsiteX110" fmla="*/ 487770 w 5802720"/>
              <a:gd name="connsiteY110" fmla="*/ 1924050 h 2559050"/>
              <a:gd name="connsiteX111" fmla="*/ 468720 w 5802720"/>
              <a:gd name="connsiteY111" fmla="*/ 1936750 h 2559050"/>
              <a:gd name="connsiteX112" fmla="*/ 456020 w 5802720"/>
              <a:gd name="connsiteY112" fmla="*/ 1974850 h 2559050"/>
              <a:gd name="connsiteX113" fmla="*/ 449670 w 5802720"/>
              <a:gd name="connsiteY113" fmla="*/ 2000250 h 2559050"/>
              <a:gd name="connsiteX114" fmla="*/ 430620 w 5802720"/>
              <a:gd name="connsiteY114" fmla="*/ 2012950 h 2559050"/>
              <a:gd name="connsiteX115" fmla="*/ 405220 w 5802720"/>
              <a:gd name="connsiteY115" fmla="*/ 2032000 h 2559050"/>
              <a:gd name="connsiteX116" fmla="*/ 386170 w 5802720"/>
              <a:gd name="connsiteY116" fmla="*/ 2051050 h 2559050"/>
              <a:gd name="connsiteX117" fmla="*/ 329020 w 5802720"/>
              <a:gd name="connsiteY117" fmla="*/ 2057400 h 2559050"/>
              <a:gd name="connsiteX118" fmla="*/ 322670 w 5802720"/>
              <a:gd name="connsiteY118" fmla="*/ 2082800 h 2559050"/>
              <a:gd name="connsiteX119" fmla="*/ 316320 w 5802720"/>
              <a:gd name="connsiteY119" fmla="*/ 2114550 h 2559050"/>
              <a:gd name="connsiteX120" fmla="*/ 297270 w 5802720"/>
              <a:gd name="connsiteY120" fmla="*/ 2133600 h 2559050"/>
              <a:gd name="connsiteX121" fmla="*/ 284570 w 5802720"/>
              <a:gd name="connsiteY121" fmla="*/ 2152650 h 2559050"/>
              <a:gd name="connsiteX122" fmla="*/ 265520 w 5802720"/>
              <a:gd name="connsiteY122" fmla="*/ 2165350 h 2559050"/>
              <a:gd name="connsiteX123" fmla="*/ 240120 w 5802720"/>
              <a:gd name="connsiteY123" fmla="*/ 2184400 h 2559050"/>
              <a:gd name="connsiteX124" fmla="*/ 208370 w 5802720"/>
              <a:gd name="connsiteY124" fmla="*/ 2190750 h 2559050"/>
              <a:gd name="connsiteX125" fmla="*/ 138520 w 5802720"/>
              <a:gd name="connsiteY125" fmla="*/ 2197100 h 2559050"/>
              <a:gd name="connsiteX126" fmla="*/ 132170 w 5802720"/>
              <a:gd name="connsiteY126" fmla="*/ 2286000 h 2559050"/>
              <a:gd name="connsiteX127" fmla="*/ 163920 w 5802720"/>
              <a:gd name="connsiteY127" fmla="*/ 2292350 h 2559050"/>
              <a:gd name="connsiteX128" fmla="*/ 170270 w 5802720"/>
              <a:gd name="connsiteY128" fmla="*/ 2317750 h 2559050"/>
              <a:gd name="connsiteX129" fmla="*/ 100420 w 5802720"/>
              <a:gd name="connsiteY129" fmla="*/ 2349500 h 2559050"/>
              <a:gd name="connsiteX130" fmla="*/ 75020 w 5802720"/>
              <a:gd name="connsiteY130" fmla="*/ 2355850 h 2559050"/>
              <a:gd name="connsiteX131" fmla="*/ 49620 w 5802720"/>
              <a:gd name="connsiteY131" fmla="*/ 2393950 h 2559050"/>
              <a:gd name="connsiteX132" fmla="*/ 11520 w 5802720"/>
              <a:gd name="connsiteY132" fmla="*/ 2444750 h 2559050"/>
              <a:gd name="connsiteX133" fmla="*/ 11520 w 5802720"/>
              <a:gd name="connsiteY133" fmla="*/ 2552700 h 2559050"/>
              <a:gd name="connsiteX134" fmla="*/ 30570 w 5802720"/>
              <a:gd name="connsiteY134"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869270 w 5802720"/>
              <a:gd name="connsiteY32" fmla="*/ 1016000 h 2559050"/>
              <a:gd name="connsiteX33" fmla="*/ 4564470 w 5802720"/>
              <a:gd name="connsiteY33" fmla="*/ 1168400 h 2559050"/>
              <a:gd name="connsiteX34" fmla="*/ 4526370 w 5802720"/>
              <a:gd name="connsiteY34" fmla="*/ 1174750 h 2559050"/>
              <a:gd name="connsiteX35" fmla="*/ 4380320 w 5802720"/>
              <a:gd name="connsiteY35" fmla="*/ 1187450 h 2559050"/>
              <a:gd name="connsiteX36" fmla="*/ 4342220 w 5802720"/>
              <a:gd name="connsiteY36" fmla="*/ 1193800 h 2559050"/>
              <a:gd name="connsiteX37" fmla="*/ 4285070 w 5802720"/>
              <a:gd name="connsiteY37" fmla="*/ 1200150 h 2559050"/>
              <a:gd name="connsiteX38" fmla="*/ 4266020 w 5802720"/>
              <a:gd name="connsiteY38" fmla="*/ 1212850 h 2559050"/>
              <a:gd name="connsiteX39" fmla="*/ 4234270 w 5802720"/>
              <a:gd name="connsiteY39" fmla="*/ 1219200 h 2559050"/>
              <a:gd name="connsiteX40" fmla="*/ 4119970 w 5802720"/>
              <a:gd name="connsiteY40" fmla="*/ 1231900 h 2559050"/>
              <a:gd name="connsiteX41" fmla="*/ 3980270 w 5802720"/>
              <a:gd name="connsiteY41" fmla="*/ 1238250 h 2559050"/>
              <a:gd name="connsiteX42" fmla="*/ 3923120 w 5802720"/>
              <a:gd name="connsiteY42" fmla="*/ 1270000 h 2559050"/>
              <a:gd name="connsiteX43" fmla="*/ 3904070 w 5802720"/>
              <a:gd name="connsiteY43" fmla="*/ 1301750 h 2559050"/>
              <a:gd name="connsiteX44" fmla="*/ 3897720 w 5802720"/>
              <a:gd name="connsiteY44" fmla="*/ 1320800 h 2559050"/>
              <a:gd name="connsiteX45" fmla="*/ 3885020 w 5802720"/>
              <a:gd name="connsiteY45" fmla="*/ 1365250 h 2559050"/>
              <a:gd name="connsiteX46" fmla="*/ 3878670 w 5802720"/>
              <a:gd name="connsiteY46" fmla="*/ 1403350 h 2559050"/>
              <a:gd name="connsiteX47" fmla="*/ 3859620 w 5802720"/>
              <a:gd name="connsiteY47" fmla="*/ 1416050 h 2559050"/>
              <a:gd name="connsiteX48" fmla="*/ 3834220 w 5802720"/>
              <a:gd name="connsiteY48" fmla="*/ 1397000 h 2559050"/>
              <a:gd name="connsiteX49" fmla="*/ 3783420 w 5802720"/>
              <a:gd name="connsiteY49" fmla="*/ 1384300 h 2559050"/>
              <a:gd name="connsiteX50" fmla="*/ 3764370 w 5802720"/>
              <a:gd name="connsiteY50" fmla="*/ 1377950 h 2559050"/>
              <a:gd name="connsiteX51" fmla="*/ 3650070 w 5802720"/>
              <a:gd name="connsiteY51" fmla="*/ 1397000 h 2559050"/>
              <a:gd name="connsiteX52" fmla="*/ 3618320 w 5802720"/>
              <a:gd name="connsiteY52" fmla="*/ 1447800 h 2559050"/>
              <a:gd name="connsiteX53" fmla="*/ 3605620 w 5802720"/>
              <a:gd name="connsiteY53" fmla="*/ 1466850 h 2559050"/>
              <a:gd name="connsiteX54" fmla="*/ 3554820 w 5802720"/>
              <a:gd name="connsiteY54" fmla="*/ 1504950 h 2559050"/>
              <a:gd name="connsiteX55" fmla="*/ 3516720 w 5802720"/>
              <a:gd name="connsiteY55" fmla="*/ 1511300 h 2559050"/>
              <a:gd name="connsiteX56" fmla="*/ 3497670 w 5802720"/>
              <a:gd name="connsiteY56" fmla="*/ 1517650 h 2559050"/>
              <a:gd name="connsiteX57" fmla="*/ 3472270 w 5802720"/>
              <a:gd name="connsiteY57" fmla="*/ 1524000 h 2559050"/>
              <a:gd name="connsiteX58" fmla="*/ 3453220 w 5802720"/>
              <a:gd name="connsiteY58" fmla="*/ 1536700 h 2559050"/>
              <a:gd name="connsiteX59" fmla="*/ 3288120 w 5802720"/>
              <a:gd name="connsiteY59" fmla="*/ 1524000 h 2559050"/>
              <a:gd name="connsiteX60" fmla="*/ 3205570 w 5802720"/>
              <a:gd name="connsiteY60" fmla="*/ 1479550 h 2559050"/>
              <a:gd name="connsiteX61" fmla="*/ 3180170 w 5802720"/>
              <a:gd name="connsiteY61" fmla="*/ 1466850 h 2559050"/>
              <a:gd name="connsiteX62" fmla="*/ 3110320 w 5802720"/>
              <a:gd name="connsiteY62" fmla="*/ 1454150 h 2559050"/>
              <a:gd name="connsiteX63" fmla="*/ 3097620 w 5802720"/>
              <a:gd name="connsiteY63" fmla="*/ 1435100 h 2559050"/>
              <a:gd name="connsiteX64" fmla="*/ 3021420 w 5802720"/>
              <a:gd name="connsiteY64" fmla="*/ 1403350 h 2559050"/>
              <a:gd name="connsiteX65" fmla="*/ 3008720 w 5802720"/>
              <a:gd name="connsiteY65" fmla="*/ 1384300 h 2559050"/>
              <a:gd name="connsiteX66" fmla="*/ 2983320 w 5802720"/>
              <a:gd name="connsiteY66" fmla="*/ 1377950 h 2559050"/>
              <a:gd name="connsiteX67" fmla="*/ 2926170 w 5802720"/>
              <a:gd name="connsiteY67" fmla="*/ 1371600 h 2559050"/>
              <a:gd name="connsiteX68" fmla="*/ 2900770 w 5802720"/>
              <a:gd name="connsiteY68" fmla="*/ 1358900 h 2559050"/>
              <a:gd name="connsiteX69" fmla="*/ 2830920 w 5802720"/>
              <a:gd name="connsiteY69" fmla="*/ 1314450 h 2559050"/>
              <a:gd name="connsiteX70" fmla="*/ 2710270 w 5802720"/>
              <a:gd name="connsiteY70" fmla="*/ 1276350 h 2559050"/>
              <a:gd name="connsiteX71" fmla="*/ 2703920 w 5802720"/>
              <a:gd name="connsiteY71" fmla="*/ 1238250 h 2559050"/>
              <a:gd name="connsiteX72" fmla="*/ 2684870 w 5802720"/>
              <a:gd name="connsiteY72" fmla="*/ 1231900 h 2559050"/>
              <a:gd name="connsiteX73" fmla="*/ 2608670 w 5802720"/>
              <a:gd name="connsiteY73" fmla="*/ 1238250 h 2559050"/>
              <a:gd name="connsiteX74" fmla="*/ 2583270 w 5802720"/>
              <a:gd name="connsiteY74" fmla="*/ 1244600 h 2559050"/>
              <a:gd name="connsiteX75" fmla="*/ 2589620 w 5802720"/>
              <a:gd name="connsiteY75" fmla="*/ 1270000 h 2559050"/>
              <a:gd name="connsiteX76" fmla="*/ 2576920 w 5802720"/>
              <a:gd name="connsiteY76" fmla="*/ 1320800 h 2559050"/>
              <a:gd name="connsiteX77" fmla="*/ 2519770 w 5802720"/>
              <a:gd name="connsiteY77" fmla="*/ 1327150 h 2559050"/>
              <a:gd name="connsiteX78" fmla="*/ 2488020 w 5802720"/>
              <a:gd name="connsiteY78" fmla="*/ 1365250 h 2559050"/>
              <a:gd name="connsiteX79" fmla="*/ 2462620 w 5802720"/>
              <a:gd name="connsiteY79" fmla="*/ 1371600 h 2559050"/>
              <a:gd name="connsiteX80" fmla="*/ 2437220 w 5802720"/>
              <a:gd name="connsiteY80" fmla="*/ 1384300 h 2559050"/>
              <a:gd name="connsiteX81" fmla="*/ 2424520 w 5802720"/>
              <a:gd name="connsiteY81" fmla="*/ 1403350 h 2559050"/>
              <a:gd name="connsiteX82" fmla="*/ 2380070 w 5802720"/>
              <a:gd name="connsiteY82" fmla="*/ 1498600 h 2559050"/>
              <a:gd name="connsiteX83" fmla="*/ 2348320 w 5802720"/>
              <a:gd name="connsiteY83" fmla="*/ 1504950 h 2559050"/>
              <a:gd name="connsiteX84" fmla="*/ 2322920 w 5802720"/>
              <a:gd name="connsiteY84" fmla="*/ 1543050 h 2559050"/>
              <a:gd name="connsiteX85" fmla="*/ 2278470 w 5802720"/>
              <a:gd name="connsiteY85" fmla="*/ 1593850 h 2559050"/>
              <a:gd name="connsiteX86" fmla="*/ 2246720 w 5802720"/>
              <a:gd name="connsiteY86" fmla="*/ 1600200 h 2559050"/>
              <a:gd name="connsiteX87" fmla="*/ 2145120 w 5802720"/>
              <a:gd name="connsiteY87" fmla="*/ 1606550 h 2559050"/>
              <a:gd name="connsiteX88" fmla="*/ 1999070 w 5802720"/>
              <a:gd name="connsiteY88" fmla="*/ 1631950 h 2559050"/>
              <a:gd name="connsiteX89" fmla="*/ 1637120 w 5802720"/>
              <a:gd name="connsiteY89" fmla="*/ 1638300 h 2559050"/>
              <a:gd name="connsiteX90" fmla="*/ 1611720 w 5802720"/>
              <a:gd name="connsiteY90" fmla="*/ 1644650 h 2559050"/>
              <a:gd name="connsiteX91" fmla="*/ 1573620 w 5802720"/>
              <a:gd name="connsiteY91" fmla="*/ 1689100 h 2559050"/>
              <a:gd name="connsiteX92" fmla="*/ 1554570 w 5802720"/>
              <a:gd name="connsiteY92" fmla="*/ 1701800 h 2559050"/>
              <a:gd name="connsiteX93" fmla="*/ 1522820 w 5802720"/>
              <a:gd name="connsiteY93" fmla="*/ 1727200 h 2559050"/>
              <a:gd name="connsiteX94" fmla="*/ 1484720 w 5802720"/>
              <a:gd name="connsiteY94" fmla="*/ 1752600 h 2559050"/>
              <a:gd name="connsiteX95" fmla="*/ 1408520 w 5802720"/>
              <a:gd name="connsiteY95" fmla="*/ 1746250 h 2559050"/>
              <a:gd name="connsiteX96" fmla="*/ 1389470 w 5802720"/>
              <a:gd name="connsiteY96" fmla="*/ 1708150 h 2559050"/>
              <a:gd name="connsiteX97" fmla="*/ 1237070 w 5802720"/>
              <a:gd name="connsiteY97" fmla="*/ 1701800 h 2559050"/>
              <a:gd name="connsiteX98" fmla="*/ 1084670 w 5802720"/>
              <a:gd name="connsiteY98" fmla="*/ 1708150 h 2559050"/>
              <a:gd name="connsiteX99" fmla="*/ 1008470 w 5802720"/>
              <a:gd name="connsiteY99" fmla="*/ 1727200 h 2559050"/>
              <a:gd name="connsiteX100" fmla="*/ 938620 w 5802720"/>
              <a:gd name="connsiteY100" fmla="*/ 1733550 h 2559050"/>
              <a:gd name="connsiteX101" fmla="*/ 900520 w 5802720"/>
              <a:gd name="connsiteY101" fmla="*/ 1720850 h 2559050"/>
              <a:gd name="connsiteX102" fmla="*/ 798920 w 5802720"/>
              <a:gd name="connsiteY102" fmla="*/ 1758950 h 2559050"/>
              <a:gd name="connsiteX103" fmla="*/ 767170 w 5802720"/>
              <a:gd name="connsiteY103" fmla="*/ 1803400 h 2559050"/>
              <a:gd name="connsiteX104" fmla="*/ 741770 w 5802720"/>
              <a:gd name="connsiteY104" fmla="*/ 1828800 h 2559050"/>
              <a:gd name="connsiteX105" fmla="*/ 735420 w 5802720"/>
              <a:gd name="connsiteY105" fmla="*/ 1847850 h 2559050"/>
              <a:gd name="connsiteX106" fmla="*/ 659220 w 5802720"/>
              <a:gd name="connsiteY106" fmla="*/ 1854200 h 2559050"/>
              <a:gd name="connsiteX107" fmla="*/ 576670 w 5802720"/>
              <a:gd name="connsiteY107" fmla="*/ 1879600 h 2559050"/>
              <a:gd name="connsiteX108" fmla="*/ 532220 w 5802720"/>
              <a:gd name="connsiteY108" fmla="*/ 1905000 h 2559050"/>
              <a:gd name="connsiteX109" fmla="*/ 487770 w 5802720"/>
              <a:gd name="connsiteY109" fmla="*/ 1924050 h 2559050"/>
              <a:gd name="connsiteX110" fmla="*/ 468720 w 5802720"/>
              <a:gd name="connsiteY110" fmla="*/ 1936750 h 2559050"/>
              <a:gd name="connsiteX111" fmla="*/ 456020 w 5802720"/>
              <a:gd name="connsiteY111" fmla="*/ 1974850 h 2559050"/>
              <a:gd name="connsiteX112" fmla="*/ 449670 w 5802720"/>
              <a:gd name="connsiteY112" fmla="*/ 2000250 h 2559050"/>
              <a:gd name="connsiteX113" fmla="*/ 430620 w 5802720"/>
              <a:gd name="connsiteY113" fmla="*/ 2012950 h 2559050"/>
              <a:gd name="connsiteX114" fmla="*/ 405220 w 5802720"/>
              <a:gd name="connsiteY114" fmla="*/ 2032000 h 2559050"/>
              <a:gd name="connsiteX115" fmla="*/ 386170 w 5802720"/>
              <a:gd name="connsiteY115" fmla="*/ 2051050 h 2559050"/>
              <a:gd name="connsiteX116" fmla="*/ 329020 w 5802720"/>
              <a:gd name="connsiteY116" fmla="*/ 2057400 h 2559050"/>
              <a:gd name="connsiteX117" fmla="*/ 322670 w 5802720"/>
              <a:gd name="connsiteY117" fmla="*/ 2082800 h 2559050"/>
              <a:gd name="connsiteX118" fmla="*/ 316320 w 5802720"/>
              <a:gd name="connsiteY118" fmla="*/ 2114550 h 2559050"/>
              <a:gd name="connsiteX119" fmla="*/ 297270 w 5802720"/>
              <a:gd name="connsiteY119" fmla="*/ 2133600 h 2559050"/>
              <a:gd name="connsiteX120" fmla="*/ 284570 w 5802720"/>
              <a:gd name="connsiteY120" fmla="*/ 2152650 h 2559050"/>
              <a:gd name="connsiteX121" fmla="*/ 265520 w 5802720"/>
              <a:gd name="connsiteY121" fmla="*/ 2165350 h 2559050"/>
              <a:gd name="connsiteX122" fmla="*/ 240120 w 5802720"/>
              <a:gd name="connsiteY122" fmla="*/ 2184400 h 2559050"/>
              <a:gd name="connsiteX123" fmla="*/ 208370 w 5802720"/>
              <a:gd name="connsiteY123" fmla="*/ 2190750 h 2559050"/>
              <a:gd name="connsiteX124" fmla="*/ 138520 w 5802720"/>
              <a:gd name="connsiteY124" fmla="*/ 2197100 h 2559050"/>
              <a:gd name="connsiteX125" fmla="*/ 132170 w 5802720"/>
              <a:gd name="connsiteY125" fmla="*/ 2286000 h 2559050"/>
              <a:gd name="connsiteX126" fmla="*/ 163920 w 5802720"/>
              <a:gd name="connsiteY126" fmla="*/ 2292350 h 2559050"/>
              <a:gd name="connsiteX127" fmla="*/ 170270 w 5802720"/>
              <a:gd name="connsiteY127" fmla="*/ 2317750 h 2559050"/>
              <a:gd name="connsiteX128" fmla="*/ 100420 w 5802720"/>
              <a:gd name="connsiteY128" fmla="*/ 2349500 h 2559050"/>
              <a:gd name="connsiteX129" fmla="*/ 75020 w 5802720"/>
              <a:gd name="connsiteY129" fmla="*/ 2355850 h 2559050"/>
              <a:gd name="connsiteX130" fmla="*/ 49620 w 5802720"/>
              <a:gd name="connsiteY130" fmla="*/ 2393950 h 2559050"/>
              <a:gd name="connsiteX131" fmla="*/ 11520 w 5802720"/>
              <a:gd name="connsiteY131" fmla="*/ 2444750 h 2559050"/>
              <a:gd name="connsiteX132" fmla="*/ 11520 w 5802720"/>
              <a:gd name="connsiteY132" fmla="*/ 2552700 h 2559050"/>
              <a:gd name="connsiteX133" fmla="*/ 30570 w 5802720"/>
              <a:gd name="connsiteY133"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888320 w 5802720"/>
              <a:gd name="connsiteY31" fmla="*/ 1009650 h 2559050"/>
              <a:gd name="connsiteX32" fmla="*/ 4564470 w 5802720"/>
              <a:gd name="connsiteY32" fmla="*/ 1168400 h 2559050"/>
              <a:gd name="connsiteX33" fmla="*/ 4526370 w 5802720"/>
              <a:gd name="connsiteY33" fmla="*/ 1174750 h 2559050"/>
              <a:gd name="connsiteX34" fmla="*/ 4380320 w 5802720"/>
              <a:gd name="connsiteY34" fmla="*/ 1187450 h 2559050"/>
              <a:gd name="connsiteX35" fmla="*/ 4342220 w 5802720"/>
              <a:gd name="connsiteY35" fmla="*/ 1193800 h 2559050"/>
              <a:gd name="connsiteX36" fmla="*/ 4285070 w 5802720"/>
              <a:gd name="connsiteY36" fmla="*/ 1200150 h 2559050"/>
              <a:gd name="connsiteX37" fmla="*/ 4266020 w 5802720"/>
              <a:gd name="connsiteY37" fmla="*/ 1212850 h 2559050"/>
              <a:gd name="connsiteX38" fmla="*/ 4234270 w 5802720"/>
              <a:gd name="connsiteY38" fmla="*/ 1219200 h 2559050"/>
              <a:gd name="connsiteX39" fmla="*/ 4119970 w 5802720"/>
              <a:gd name="connsiteY39" fmla="*/ 1231900 h 2559050"/>
              <a:gd name="connsiteX40" fmla="*/ 3980270 w 5802720"/>
              <a:gd name="connsiteY40" fmla="*/ 1238250 h 2559050"/>
              <a:gd name="connsiteX41" fmla="*/ 3923120 w 5802720"/>
              <a:gd name="connsiteY41" fmla="*/ 1270000 h 2559050"/>
              <a:gd name="connsiteX42" fmla="*/ 3904070 w 5802720"/>
              <a:gd name="connsiteY42" fmla="*/ 1301750 h 2559050"/>
              <a:gd name="connsiteX43" fmla="*/ 3897720 w 5802720"/>
              <a:gd name="connsiteY43" fmla="*/ 1320800 h 2559050"/>
              <a:gd name="connsiteX44" fmla="*/ 3885020 w 5802720"/>
              <a:gd name="connsiteY44" fmla="*/ 1365250 h 2559050"/>
              <a:gd name="connsiteX45" fmla="*/ 3878670 w 5802720"/>
              <a:gd name="connsiteY45" fmla="*/ 1403350 h 2559050"/>
              <a:gd name="connsiteX46" fmla="*/ 3859620 w 5802720"/>
              <a:gd name="connsiteY46" fmla="*/ 1416050 h 2559050"/>
              <a:gd name="connsiteX47" fmla="*/ 3834220 w 5802720"/>
              <a:gd name="connsiteY47" fmla="*/ 1397000 h 2559050"/>
              <a:gd name="connsiteX48" fmla="*/ 3783420 w 5802720"/>
              <a:gd name="connsiteY48" fmla="*/ 1384300 h 2559050"/>
              <a:gd name="connsiteX49" fmla="*/ 3764370 w 5802720"/>
              <a:gd name="connsiteY49" fmla="*/ 1377950 h 2559050"/>
              <a:gd name="connsiteX50" fmla="*/ 3650070 w 5802720"/>
              <a:gd name="connsiteY50" fmla="*/ 1397000 h 2559050"/>
              <a:gd name="connsiteX51" fmla="*/ 3618320 w 5802720"/>
              <a:gd name="connsiteY51" fmla="*/ 1447800 h 2559050"/>
              <a:gd name="connsiteX52" fmla="*/ 3605620 w 5802720"/>
              <a:gd name="connsiteY52" fmla="*/ 1466850 h 2559050"/>
              <a:gd name="connsiteX53" fmla="*/ 3554820 w 5802720"/>
              <a:gd name="connsiteY53" fmla="*/ 1504950 h 2559050"/>
              <a:gd name="connsiteX54" fmla="*/ 3516720 w 5802720"/>
              <a:gd name="connsiteY54" fmla="*/ 1511300 h 2559050"/>
              <a:gd name="connsiteX55" fmla="*/ 3497670 w 5802720"/>
              <a:gd name="connsiteY55" fmla="*/ 1517650 h 2559050"/>
              <a:gd name="connsiteX56" fmla="*/ 3472270 w 5802720"/>
              <a:gd name="connsiteY56" fmla="*/ 1524000 h 2559050"/>
              <a:gd name="connsiteX57" fmla="*/ 3453220 w 5802720"/>
              <a:gd name="connsiteY57" fmla="*/ 1536700 h 2559050"/>
              <a:gd name="connsiteX58" fmla="*/ 3288120 w 5802720"/>
              <a:gd name="connsiteY58" fmla="*/ 1524000 h 2559050"/>
              <a:gd name="connsiteX59" fmla="*/ 3205570 w 5802720"/>
              <a:gd name="connsiteY59" fmla="*/ 1479550 h 2559050"/>
              <a:gd name="connsiteX60" fmla="*/ 3180170 w 5802720"/>
              <a:gd name="connsiteY60" fmla="*/ 1466850 h 2559050"/>
              <a:gd name="connsiteX61" fmla="*/ 3110320 w 5802720"/>
              <a:gd name="connsiteY61" fmla="*/ 1454150 h 2559050"/>
              <a:gd name="connsiteX62" fmla="*/ 3097620 w 5802720"/>
              <a:gd name="connsiteY62" fmla="*/ 1435100 h 2559050"/>
              <a:gd name="connsiteX63" fmla="*/ 3021420 w 5802720"/>
              <a:gd name="connsiteY63" fmla="*/ 1403350 h 2559050"/>
              <a:gd name="connsiteX64" fmla="*/ 3008720 w 5802720"/>
              <a:gd name="connsiteY64" fmla="*/ 1384300 h 2559050"/>
              <a:gd name="connsiteX65" fmla="*/ 2983320 w 5802720"/>
              <a:gd name="connsiteY65" fmla="*/ 1377950 h 2559050"/>
              <a:gd name="connsiteX66" fmla="*/ 2926170 w 5802720"/>
              <a:gd name="connsiteY66" fmla="*/ 1371600 h 2559050"/>
              <a:gd name="connsiteX67" fmla="*/ 2900770 w 5802720"/>
              <a:gd name="connsiteY67" fmla="*/ 1358900 h 2559050"/>
              <a:gd name="connsiteX68" fmla="*/ 2830920 w 5802720"/>
              <a:gd name="connsiteY68" fmla="*/ 1314450 h 2559050"/>
              <a:gd name="connsiteX69" fmla="*/ 2710270 w 5802720"/>
              <a:gd name="connsiteY69" fmla="*/ 1276350 h 2559050"/>
              <a:gd name="connsiteX70" fmla="*/ 2703920 w 5802720"/>
              <a:gd name="connsiteY70" fmla="*/ 1238250 h 2559050"/>
              <a:gd name="connsiteX71" fmla="*/ 2684870 w 5802720"/>
              <a:gd name="connsiteY71" fmla="*/ 1231900 h 2559050"/>
              <a:gd name="connsiteX72" fmla="*/ 2608670 w 5802720"/>
              <a:gd name="connsiteY72" fmla="*/ 1238250 h 2559050"/>
              <a:gd name="connsiteX73" fmla="*/ 2583270 w 5802720"/>
              <a:gd name="connsiteY73" fmla="*/ 1244600 h 2559050"/>
              <a:gd name="connsiteX74" fmla="*/ 2589620 w 5802720"/>
              <a:gd name="connsiteY74" fmla="*/ 1270000 h 2559050"/>
              <a:gd name="connsiteX75" fmla="*/ 2576920 w 5802720"/>
              <a:gd name="connsiteY75" fmla="*/ 1320800 h 2559050"/>
              <a:gd name="connsiteX76" fmla="*/ 2519770 w 5802720"/>
              <a:gd name="connsiteY76" fmla="*/ 1327150 h 2559050"/>
              <a:gd name="connsiteX77" fmla="*/ 2488020 w 5802720"/>
              <a:gd name="connsiteY77" fmla="*/ 1365250 h 2559050"/>
              <a:gd name="connsiteX78" fmla="*/ 2462620 w 5802720"/>
              <a:gd name="connsiteY78" fmla="*/ 1371600 h 2559050"/>
              <a:gd name="connsiteX79" fmla="*/ 2437220 w 5802720"/>
              <a:gd name="connsiteY79" fmla="*/ 1384300 h 2559050"/>
              <a:gd name="connsiteX80" fmla="*/ 2424520 w 5802720"/>
              <a:gd name="connsiteY80" fmla="*/ 1403350 h 2559050"/>
              <a:gd name="connsiteX81" fmla="*/ 2380070 w 5802720"/>
              <a:gd name="connsiteY81" fmla="*/ 1498600 h 2559050"/>
              <a:gd name="connsiteX82" fmla="*/ 2348320 w 5802720"/>
              <a:gd name="connsiteY82" fmla="*/ 1504950 h 2559050"/>
              <a:gd name="connsiteX83" fmla="*/ 2322920 w 5802720"/>
              <a:gd name="connsiteY83" fmla="*/ 1543050 h 2559050"/>
              <a:gd name="connsiteX84" fmla="*/ 2278470 w 5802720"/>
              <a:gd name="connsiteY84" fmla="*/ 1593850 h 2559050"/>
              <a:gd name="connsiteX85" fmla="*/ 2246720 w 5802720"/>
              <a:gd name="connsiteY85" fmla="*/ 1600200 h 2559050"/>
              <a:gd name="connsiteX86" fmla="*/ 2145120 w 5802720"/>
              <a:gd name="connsiteY86" fmla="*/ 1606550 h 2559050"/>
              <a:gd name="connsiteX87" fmla="*/ 1999070 w 5802720"/>
              <a:gd name="connsiteY87" fmla="*/ 1631950 h 2559050"/>
              <a:gd name="connsiteX88" fmla="*/ 1637120 w 5802720"/>
              <a:gd name="connsiteY88" fmla="*/ 1638300 h 2559050"/>
              <a:gd name="connsiteX89" fmla="*/ 1611720 w 5802720"/>
              <a:gd name="connsiteY89" fmla="*/ 1644650 h 2559050"/>
              <a:gd name="connsiteX90" fmla="*/ 1573620 w 5802720"/>
              <a:gd name="connsiteY90" fmla="*/ 1689100 h 2559050"/>
              <a:gd name="connsiteX91" fmla="*/ 1554570 w 5802720"/>
              <a:gd name="connsiteY91" fmla="*/ 1701800 h 2559050"/>
              <a:gd name="connsiteX92" fmla="*/ 1522820 w 5802720"/>
              <a:gd name="connsiteY92" fmla="*/ 1727200 h 2559050"/>
              <a:gd name="connsiteX93" fmla="*/ 1484720 w 5802720"/>
              <a:gd name="connsiteY93" fmla="*/ 1752600 h 2559050"/>
              <a:gd name="connsiteX94" fmla="*/ 1408520 w 5802720"/>
              <a:gd name="connsiteY94" fmla="*/ 1746250 h 2559050"/>
              <a:gd name="connsiteX95" fmla="*/ 1389470 w 5802720"/>
              <a:gd name="connsiteY95" fmla="*/ 1708150 h 2559050"/>
              <a:gd name="connsiteX96" fmla="*/ 1237070 w 5802720"/>
              <a:gd name="connsiteY96" fmla="*/ 1701800 h 2559050"/>
              <a:gd name="connsiteX97" fmla="*/ 1084670 w 5802720"/>
              <a:gd name="connsiteY97" fmla="*/ 1708150 h 2559050"/>
              <a:gd name="connsiteX98" fmla="*/ 1008470 w 5802720"/>
              <a:gd name="connsiteY98" fmla="*/ 1727200 h 2559050"/>
              <a:gd name="connsiteX99" fmla="*/ 938620 w 5802720"/>
              <a:gd name="connsiteY99" fmla="*/ 1733550 h 2559050"/>
              <a:gd name="connsiteX100" fmla="*/ 900520 w 5802720"/>
              <a:gd name="connsiteY100" fmla="*/ 1720850 h 2559050"/>
              <a:gd name="connsiteX101" fmla="*/ 798920 w 5802720"/>
              <a:gd name="connsiteY101" fmla="*/ 1758950 h 2559050"/>
              <a:gd name="connsiteX102" fmla="*/ 767170 w 5802720"/>
              <a:gd name="connsiteY102" fmla="*/ 1803400 h 2559050"/>
              <a:gd name="connsiteX103" fmla="*/ 741770 w 5802720"/>
              <a:gd name="connsiteY103" fmla="*/ 1828800 h 2559050"/>
              <a:gd name="connsiteX104" fmla="*/ 735420 w 5802720"/>
              <a:gd name="connsiteY104" fmla="*/ 1847850 h 2559050"/>
              <a:gd name="connsiteX105" fmla="*/ 659220 w 5802720"/>
              <a:gd name="connsiteY105" fmla="*/ 1854200 h 2559050"/>
              <a:gd name="connsiteX106" fmla="*/ 576670 w 5802720"/>
              <a:gd name="connsiteY106" fmla="*/ 1879600 h 2559050"/>
              <a:gd name="connsiteX107" fmla="*/ 532220 w 5802720"/>
              <a:gd name="connsiteY107" fmla="*/ 1905000 h 2559050"/>
              <a:gd name="connsiteX108" fmla="*/ 487770 w 5802720"/>
              <a:gd name="connsiteY108" fmla="*/ 1924050 h 2559050"/>
              <a:gd name="connsiteX109" fmla="*/ 468720 w 5802720"/>
              <a:gd name="connsiteY109" fmla="*/ 1936750 h 2559050"/>
              <a:gd name="connsiteX110" fmla="*/ 456020 w 5802720"/>
              <a:gd name="connsiteY110" fmla="*/ 1974850 h 2559050"/>
              <a:gd name="connsiteX111" fmla="*/ 449670 w 5802720"/>
              <a:gd name="connsiteY111" fmla="*/ 2000250 h 2559050"/>
              <a:gd name="connsiteX112" fmla="*/ 430620 w 5802720"/>
              <a:gd name="connsiteY112" fmla="*/ 2012950 h 2559050"/>
              <a:gd name="connsiteX113" fmla="*/ 405220 w 5802720"/>
              <a:gd name="connsiteY113" fmla="*/ 2032000 h 2559050"/>
              <a:gd name="connsiteX114" fmla="*/ 386170 w 5802720"/>
              <a:gd name="connsiteY114" fmla="*/ 2051050 h 2559050"/>
              <a:gd name="connsiteX115" fmla="*/ 329020 w 5802720"/>
              <a:gd name="connsiteY115" fmla="*/ 2057400 h 2559050"/>
              <a:gd name="connsiteX116" fmla="*/ 322670 w 5802720"/>
              <a:gd name="connsiteY116" fmla="*/ 2082800 h 2559050"/>
              <a:gd name="connsiteX117" fmla="*/ 316320 w 5802720"/>
              <a:gd name="connsiteY117" fmla="*/ 2114550 h 2559050"/>
              <a:gd name="connsiteX118" fmla="*/ 297270 w 5802720"/>
              <a:gd name="connsiteY118" fmla="*/ 2133600 h 2559050"/>
              <a:gd name="connsiteX119" fmla="*/ 284570 w 5802720"/>
              <a:gd name="connsiteY119" fmla="*/ 2152650 h 2559050"/>
              <a:gd name="connsiteX120" fmla="*/ 265520 w 5802720"/>
              <a:gd name="connsiteY120" fmla="*/ 2165350 h 2559050"/>
              <a:gd name="connsiteX121" fmla="*/ 240120 w 5802720"/>
              <a:gd name="connsiteY121" fmla="*/ 2184400 h 2559050"/>
              <a:gd name="connsiteX122" fmla="*/ 208370 w 5802720"/>
              <a:gd name="connsiteY122" fmla="*/ 2190750 h 2559050"/>
              <a:gd name="connsiteX123" fmla="*/ 138520 w 5802720"/>
              <a:gd name="connsiteY123" fmla="*/ 2197100 h 2559050"/>
              <a:gd name="connsiteX124" fmla="*/ 132170 w 5802720"/>
              <a:gd name="connsiteY124" fmla="*/ 2286000 h 2559050"/>
              <a:gd name="connsiteX125" fmla="*/ 163920 w 5802720"/>
              <a:gd name="connsiteY125" fmla="*/ 2292350 h 2559050"/>
              <a:gd name="connsiteX126" fmla="*/ 170270 w 5802720"/>
              <a:gd name="connsiteY126" fmla="*/ 2317750 h 2559050"/>
              <a:gd name="connsiteX127" fmla="*/ 100420 w 5802720"/>
              <a:gd name="connsiteY127" fmla="*/ 2349500 h 2559050"/>
              <a:gd name="connsiteX128" fmla="*/ 75020 w 5802720"/>
              <a:gd name="connsiteY128" fmla="*/ 2355850 h 2559050"/>
              <a:gd name="connsiteX129" fmla="*/ 49620 w 5802720"/>
              <a:gd name="connsiteY129" fmla="*/ 2393950 h 2559050"/>
              <a:gd name="connsiteX130" fmla="*/ 11520 w 5802720"/>
              <a:gd name="connsiteY130" fmla="*/ 2444750 h 2559050"/>
              <a:gd name="connsiteX131" fmla="*/ 11520 w 5802720"/>
              <a:gd name="connsiteY131" fmla="*/ 2552700 h 2559050"/>
              <a:gd name="connsiteX132" fmla="*/ 30570 w 5802720"/>
              <a:gd name="connsiteY132"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907370 w 5802720"/>
              <a:gd name="connsiteY30" fmla="*/ 990600 h 2559050"/>
              <a:gd name="connsiteX31" fmla="*/ 4564470 w 5802720"/>
              <a:gd name="connsiteY31" fmla="*/ 1168400 h 2559050"/>
              <a:gd name="connsiteX32" fmla="*/ 4526370 w 5802720"/>
              <a:gd name="connsiteY32" fmla="*/ 1174750 h 2559050"/>
              <a:gd name="connsiteX33" fmla="*/ 4380320 w 5802720"/>
              <a:gd name="connsiteY33" fmla="*/ 1187450 h 2559050"/>
              <a:gd name="connsiteX34" fmla="*/ 4342220 w 5802720"/>
              <a:gd name="connsiteY34" fmla="*/ 1193800 h 2559050"/>
              <a:gd name="connsiteX35" fmla="*/ 4285070 w 5802720"/>
              <a:gd name="connsiteY35" fmla="*/ 1200150 h 2559050"/>
              <a:gd name="connsiteX36" fmla="*/ 4266020 w 5802720"/>
              <a:gd name="connsiteY36" fmla="*/ 1212850 h 2559050"/>
              <a:gd name="connsiteX37" fmla="*/ 4234270 w 5802720"/>
              <a:gd name="connsiteY37" fmla="*/ 1219200 h 2559050"/>
              <a:gd name="connsiteX38" fmla="*/ 4119970 w 5802720"/>
              <a:gd name="connsiteY38" fmla="*/ 1231900 h 2559050"/>
              <a:gd name="connsiteX39" fmla="*/ 3980270 w 5802720"/>
              <a:gd name="connsiteY39" fmla="*/ 1238250 h 2559050"/>
              <a:gd name="connsiteX40" fmla="*/ 3923120 w 5802720"/>
              <a:gd name="connsiteY40" fmla="*/ 1270000 h 2559050"/>
              <a:gd name="connsiteX41" fmla="*/ 3904070 w 5802720"/>
              <a:gd name="connsiteY41" fmla="*/ 1301750 h 2559050"/>
              <a:gd name="connsiteX42" fmla="*/ 3897720 w 5802720"/>
              <a:gd name="connsiteY42" fmla="*/ 1320800 h 2559050"/>
              <a:gd name="connsiteX43" fmla="*/ 3885020 w 5802720"/>
              <a:gd name="connsiteY43" fmla="*/ 1365250 h 2559050"/>
              <a:gd name="connsiteX44" fmla="*/ 3878670 w 5802720"/>
              <a:gd name="connsiteY44" fmla="*/ 1403350 h 2559050"/>
              <a:gd name="connsiteX45" fmla="*/ 3859620 w 5802720"/>
              <a:gd name="connsiteY45" fmla="*/ 1416050 h 2559050"/>
              <a:gd name="connsiteX46" fmla="*/ 3834220 w 5802720"/>
              <a:gd name="connsiteY46" fmla="*/ 1397000 h 2559050"/>
              <a:gd name="connsiteX47" fmla="*/ 3783420 w 5802720"/>
              <a:gd name="connsiteY47" fmla="*/ 1384300 h 2559050"/>
              <a:gd name="connsiteX48" fmla="*/ 3764370 w 5802720"/>
              <a:gd name="connsiteY48" fmla="*/ 1377950 h 2559050"/>
              <a:gd name="connsiteX49" fmla="*/ 3650070 w 5802720"/>
              <a:gd name="connsiteY49" fmla="*/ 1397000 h 2559050"/>
              <a:gd name="connsiteX50" fmla="*/ 3618320 w 5802720"/>
              <a:gd name="connsiteY50" fmla="*/ 1447800 h 2559050"/>
              <a:gd name="connsiteX51" fmla="*/ 3605620 w 5802720"/>
              <a:gd name="connsiteY51" fmla="*/ 1466850 h 2559050"/>
              <a:gd name="connsiteX52" fmla="*/ 3554820 w 5802720"/>
              <a:gd name="connsiteY52" fmla="*/ 1504950 h 2559050"/>
              <a:gd name="connsiteX53" fmla="*/ 3516720 w 5802720"/>
              <a:gd name="connsiteY53" fmla="*/ 1511300 h 2559050"/>
              <a:gd name="connsiteX54" fmla="*/ 3497670 w 5802720"/>
              <a:gd name="connsiteY54" fmla="*/ 1517650 h 2559050"/>
              <a:gd name="connsiteX55" fmla="*/ 3472270 w 5802720"/>
              <a:gd name="connsiteY55" fmla="*/ 1524000 h 2559050"/>
              <a:gd name="connsiteX56" fmla="*/ 3453220 w 5802720"/>
              <a:gd name="connsiteY56" fmla="*/ 1536700 h 2559050"/>
              <a:gd name="connsiteX57" fmla="*/ 3288120 w 5802720"/>
              <a:gd name="connsiteY57" fmla="*/ 1524000 h 2559050"/>
              <a:gd name="connsiteX58" fmla="*/ 3205570 w 5802720"/>
              <a:gd name="connsiteY58" fmla="*/ 1479550 h 2559050"/>
              <a:gd name="connsiteX59" fmla="*/ 3180170 w 5802720"/>
              <a:gd name="connsiteY59" fmla="*/ 1466850 h 2559050"/>
              <a:gd name="connsiteX60" fmla="*/ 3110320 w 5802720"/>
              <a:gd name="connsiteY60" fmla="*/ 1454150 h 2559050"/>
              <a:gd name="connsiteX61" fmla="*/ 3097620 w 5802720"/>
              <a:gd name="connsiteY61" fmla="*/ 1435100 h 2559050"/>
              <a:gd name="connsiteX62" fmla="*/ 3021420 w 5802720"/>
              <a:gd name="connsiteY62" fmla="*/ 1403350 h 2559050"/>
              <a:gd name="connsiteX63" fmla="*/ 3008720 w 5802720"/>
              <a:gd name="connsiteY63" fmla="*/ 1384300 h 2559050"/>
              <a:gd name="connsiteX64" fmla="*/ 2983320 w 5802720"/>
              <a:gd name="connsiteY64" fmla="*/ 1377950 h 2559050"/>
              <a:gd name="connsiteX65" fmla="*/ 2926170 w 5802720"/>
              <a:gd name="connsiteY65" fmla="*/ 1371600 h 2559050"/>
              <a:gd name="connsiteX66" fmla="*/ 2900770 w 5802720"/>
              <a:gd name="connsiteY66" fmla="*/ 1358900 h 2559050"/>
              <a:gd name="connsiteX67" fmla="*/ 2830920 w 5802720"/>
              <a:gd name="connsiteY67" fmla="*/ 1314450 h 2559050"/>
              <a:gd name="connsiteX68" fmla="*/ 2710270 w 5802720"/>
              <a:gd name="connsiteY68" fmla="*/ 1276350 h 2559050"/>
              <a:gd name="connsiteX69" fmla="*/ 2703920 w 5802720"/>
              <a:gd name="connsiteY69" fmla="*/ 1238250 h 2559050"/>
              <a:gd name="connsiteX70" fmla="*/ 2684870 w 5802720"/>
              <a:gd name="connsiteY70" fmla="*/ 1231900 h 2559050"/>
              <a:gd name="connsiteX71" fmla="*/ 2608670 w 5802720"/>
              <a:gd name="connsiteY71" fmla="*/ 1238250 h 2559050"/>
              <a:gd name="connsiteX72" fmla="*/ 2583270 w 5802720"/>
              <a:gd name="connsiteY72" fmla="*/ 1244600 h 2559050"/>
              <a:gd name="connsiteX73" fmla="*/ 2589620 w 5802720"/>
              <a:gd name="connsiteY73" fmla="*/ 1270000 h 2559050"/>
              <a:gd name="connsiteX74" fmla="*/ 2576920 w 5802720"/>
              <a:gd name="connsiteY74" fmla="*/ 1320800 h 2559050"/>
              <a:gd name="connsiteX75" fmla="*/ 2519770 w 5802720"/>
              <a:gd name="connsiteY75" fmla="*/ 1327150 h 2559050"/>
              <a:gd name="connsiteX76" fmla="*/ 2488020 w 5802720"/>
              <a:gd name="connsiteY76" fmla="*/ 1365250 h 2559050"/>
              <a:gd name="connsiteX77" fmla="*/ 2462620 w 5802720"/>
              <a:gd name="connsiteY77" fmla="*/ 1371600 h 2559050"/>
              <a:gd name="connsiteX78" fmla="*/ 2437220 w 5802720"/>
              <a:gd name="connsiteY78" fmla="*/ 1384300 h 2559050"/>
              <a:gd name="connsiteX79" fmla="*/ 2424520 w 5802720"/>
              <a:gd name="connsiteY79" fmla="*/ 1403350 h 2559050"/>
              <a:gd name="connsiteX80" fmla="*/ 2380070 w 5802720"/>
              <a:gd name="connsiteY80" fmla="*/ 1498600 h 2559050"/>
              <a:gd name="connsiteX81" fmla="*/ 2348320 w 5802720"/>
              <a:gd name="connsiteY81" fmla="*/ 1504950 h 2559050"/>
              <a:gd name="connsiteX82" fmla="*/ 2322920 w 5802720"/>
              <a:gd name="connsiteY82" fmla="*/ 1543050 h 2559050"/>
              <a:gd name="connsiteX83" fmla="*/ 2278470 w 5802720"/>
              <a:gd name="connsiteY83" fmla="*/ 1593850 h 2559050"/>
              <a:gd name="connsiteX84" fmla="*/ 2246720 w 5802720"/>
              <a:gd name="connsiteY84" fmla="*/ 1600200 h 2559050"/>
              <a:gd name="connsiteX85" fmla="*/ 2145120 w 5802720"/>
              <a:gd name="connsiteY85" fmla="*/ 1606550 h 2559050"/>
              <a:gd name="connsiteX86" fmla="*/ 1999070 w 5802720"/>
              <a:gd name="connsiteY86" fmla="*/ 1631950 h 2559050"/>
              <a:gd name="connsiteX87" fmla="*/ 1637120 w 5802720"/>
              <a:gd name="connsiteY87" fmla="*/ 1638300 h 2559050"/>
              <a:gd name="connsiteX88" fmla="*/ 1611720 w 5802720"/>
              <a:gd name="connsiteY88" fmla="*/ 1644650 h 2559050"/>
              <a:gd name="connsiteX89" fmla="*/ 1573620 w 5802720"/>
              <a:gd name="connsiteY89" fmla="*/ 1689100 h 2559050"/>
              <a:gd name="connsiteX90" fmla="*/ 1554570 w 5802720"/>
              <a:gd name="connsiteY90" fmla="*/ 1701800 h 2559050"/>
              <a:gd name="connsiteX91" fmla="*/ 1522820 w 5802720"/>
              <a:gd name="connsiteY91" fmla="*/ 1727200 h 2559050"/>
              <a:gd name="connsiteX92" fmla="*/ 1484720 w 5802720"/>
              <a:gd name="connsiteY92" fmla="*/ 1752600 h 2559050"/>
              <a:gd name="connsiteX93" fmla="*/ 1408520 w 5802720"/>
              <a:gd name="connsiteY93" fmla="*/ 1746250 h 2559050"/>
              <a:gd name="connsiteX94" fmla="*/ 1389470 w 5802720"/>
              <a:gd name="connsiteY94" fmla="*/ 1708150 h 2559050"/>
              <a:gd name="connsiteX95" fmla="*/ 1237070 w 5802720"/>
              <a:gd name="connsiteY95" fmla="*/ 1701800 h 2559050"/>
              <a:gd name="connsiteX96" fmla="*/ 1084670 w 5802720"/>
              <a:gd name="connsiteY96" fmla="*/ 1708150 h 2559050"/>
              <a:gd name="connsiteX97" fmla="*/ 1008470 w 5802720"/>
              <a:gd name="connsiteY97" fmla="*/ 1727200 h 2559050"/>
              <a:gd name="connsiteX98" fmla="*/ 938620 w 5802720"/>
              <a:gd name="connsiteY98" fmla="*/ 1733550 h 2559050"/>
              <a:gd name="connsiteX99" fmla="*/ 900520 w 5802720"/>
              <a:gd name="connsiteY99" fmla="*/ 1720850 h 2559050"/>
              <a:gd name="connsiteX100" fmla="*/ 798920 w 5802720"/>
              <a:gd name="connsiteY100" fmla="*/ 1758950 h 2559050"/>
              <a:gd name="connsiteX101" fmla="*/ 767170 w 5802720"/>
              <a:gd name="connsiteY101" fmla="*/ 1803400 h 2559050"/>
              <a:gd name="connsiteX102" fmla="*/ 741770 w 5802720"/>
              <a:gd name="connsiteY102" fmla="*/ 1828800 h 2559050"/>
              <a:gd name="connsiteX103" fmla="*/ 735420 w 5802720"/>
              <a:gd name="connsiteY103" fmla="*/ 1847850 h 2559050"/>
              <a:gd name="connsiteX104" fmla="*/ 659220 w 5802720"/>
              <a:gd name="connsiteY104" fmla="*/ 1854200 h 2559050"/>
              <a:gd name="connsiteX105" fmla="*/ 576670 w 5802720"/>
              <a:gd name="connsiteY105" fmla="*/ 1879600 h 2559050"/>
              <a:gd name="connsiteX106" fmla="*/ 532220 w 5802720"/>
              <a:gd name="connsiteY106" fmla="*/ 1905000 h 2559050"/>
              <a:gd name="connsiteX107" fmla="*/ 487770 w 5802720"/>
              <a:gd name="connsiteY107" fmla="*/ 1924050 h 2559050"/>
              <a:gd name="connsiteX108" fmla="*/ 468720 w 5802720"/>
              <a:gd name="connsiteY108" fmla="*/ 1936750 h 2559050"/>
              <a:gd name="connsiteX109" fmla="*/ 456020 w 5802720"/>
              <a:gd name="connsiteY109" fmla="*/ 1974850 h 2559050"/>
              <a:gd name="connsiteX110" fmla="*/ 449670 w 5802720"/>
              <a:gd name="connsiteY110" fmla="*/ 2000250 h 2559050"/>
              <a:gd name="connsiteX111" fmla="*/ 430620 w 5802720"/>
              <a:gd name="connsiteY111" fmla="*/ 2012950 h 2559050"/>
              <a:gd name="connsiteX112" fmla="*/ 405220 w 5802720"/>
              <a:gd name="connsiteY112" fmla="*/ 2032000 h 2559050"/>
              <a:gd name="connsiteX113" fmla="*/ 386170 w 5802720"/>
              <a:gd name="connsiteY113" fmla="*/ 2051050 h 2559050"/>
              <a:gd name="connsiteX114" fmla="*/ 329020 w 5802720"/>
              <a:gd name="connsiteY114" fmla="*/ 2057400 h 2559050"/>
              <a:gd name="connsiteX115" fmla="*/ 322670 w 5802720"/>
              <a:gd name="connsiteY115" fmla="*/ 2082800 h 2559050"/>
              <a:gd name="connsiteX116" fmla="*/ 316320 w 5802720"/>
              <a:gd name="connsiteY116" fmla="*/ 2114550 h 2559050"/>
              <a:gd name="connsiteX117" fmla="*/ 297270 w 5802720"/>
              <a:gd name="connsiteY117" fmla="*/ 2133600 h 2559050"/>
              <a:gd name="connsiteX118" fmla="*/ 284570 w 5802720"/>
              <a:gd name="connsiteY118" fmla="*/ 2152650 h 2559050"/>
              <a:gd name="connsiteX119" fmla="*/ 265520 w 5802720"/>
              <a:gd name="connsiteY119" fmla="*/ 2165350 h 2559050"/>
              <a:gd name="connsiteX120" fmla="*/ 240120 w 5802720"/>
              <a:gd name="connsiteY120" fmla="*/ 2184400 h 2559050"/>
              <a:gd name="connsiteX121" fmla="*/ 208370 w 5802720"/>
              <a:gd name="connsiteY121" fmla="*/ 2190750 h 2559050"/>
              <a:gd name="connsiteX122" fmla="*/ 138520 w 5802720"/>
              <a:gd name="connsiteY122" fmla="*/ 2197100 h 2559050"/>
              <a:gd name="connsiteX123" fmla="*/ 132170 w 5802720"/>
              <a:gd name="connsiteY123" fmla="*/ 2286000 h 2559050"/>
              <a:gd name="connsiteX124" fmla="*/ 163920 w 5802720"/>
              <a:gd name="connsiteY124" fmla="*/ 2292350 h 2559050"/>
              <a:gd name="connsiteX125" fmla="*/ 170270 w 5802720"/>
              <a:gd name="connsiteY125" fmla="*/ 2317750 h 2559050"/>
              <a:gd name="connsiteX126" fmla="*/ 100420 w 5802720"/>
              <a:gd name="connsiteY126" fmla="*/ 2349500 h 2559050"/>
              <a:gd name="connsiteX127" fmla="*/ 75020 w 5802720"/>
              <a:gd name="connsiteY127" fmla="*/ 2355850 h 2559050"/>
              <a:gd name="connsiteX128" fmla="*/ 49620 w 5802720"/>
              <a:gd name="connsiteY128" fmla="*/ 2393950 h 2559050"/>
              <a:gd name="connsiteX129" fmla="*/ 11520 w 5802720"/>
              <a:gd name="connsiteY129" fmla="*/ 2444750 h 2559050"/>
              <a:gd name="connsiteX130" fmla="*/ 11520 w 5802720"/>
              <a:gd name="connsiteY130" fmla="*/ 2552700 h 2559050"/>
              <a:gd name="connsiteX131" fmla="*/ 30570 w 5802720"/>
              <a:gd name="connsiteY131"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932770 w 5802720"/>
              <a:gd name="connsiteY29" fmla="*/ 977900 h 2559050"/>
              <a:gd name="connsiteX30" fmla="*/ 4564470 w 5802720"/>
              <a:gd name="connsiteY30" fmla="*/ 1168400 h 2559050"/>
              <a:gd name="connsiteX31" fmla="*/ 4526370 w 5802720"/>
              <a:gd name="connsiteY31" fmla="*/ 1174750 h 2559050"/>
              <a:gd name="connsiteX32" fmla="*/ 4380320 w 5802720"/>
              <a:gd name="connsiteY32" fmla="*/ 1187450 h 2559050"/>
              <a:gd name="connsiteX33" fmla="*/ 4342220 w 5802720"/>
              <a:gd name="connsiteY33" fmla="*/ 1193800 h 2559050"/>
              <a:gd name="connsiteX34" fmla="*/ 4285070 w 5802720"/>
              <a:gd name="connsiteY34" fmla="*/ 1200150 h 2559050"/>
              <a:gd name="connsiteX35" fmla="*/ 4266020 w 5802720"/>
              <a:gd name="connsiteY35" fmla="*/ 1212850 h 2559050"/>
              <a:gd name="connsiteX36" fmla="*/ 4234270 w 5802720"/>
              <a:gd name="connsiteY36" fmla="*/ 1219200 h 2559050"/>
              <a:gd name="connsiteX37" fmla="*/ 4119970 w 5802720"/>
              <a:gd name="connsiteY37" fmla="*/ 1231900 h 2559050"/>
              <a:gd name="connsiteX38" fmla="*/ 3980270 w 5802720"/>
              <a:gd name="connsiteY38" fmla="*/ 1238250 h 2559050"/>
              <a:gd name="connsiteX39" fmla="*/ 3923120 w 5802720"/>
              <a:gd name="connsiteY39" fmla="*/ 1270000 h 2559050"/>
              <a:gd name="connsiteX40" fmla="*/ 3904070 w 5802720"/>
              <a:gd name="connsiteY40" fmla="*/ 1301750 h 2559050"/>
              <a:gd name="connsiteX41" fmla="*/ 3897720 w 5802720"/>
              <a:gd name="connsiteY41" fmla="*/ 1320800 h 2559050"/>
              <a:gd name="connsiteX42" fmla="*/ 3885020 w 5802720"/>
              <a:gd name="connsiteY42" fmla="*/ 1365250 h 2559050"/>
              <a:gd name="connsiteX43" fmla="*/ 3878670 w 5802720"/>
              <a:gd name="connsiteY43" fmla="*/ 1403350 h 2559050"/>
              <a:gd name="connsiteX44" fmla="*/ 3859620 w 5802720"/>
              <a:gd name="connsiteY44" fmla="*/ 1416050 h 2559050"/>
              <a:gd name="connsiteX45" fmla="*/ 3834220 w 5802720"/>
              <a:gd name="connsiteY45" fmla="*/ 1397000 h 2559050"/>
              <a:gd name="connsiteX46" fmla="*/ 3783420 w 5802720"/>
              <a:gd name="connsiteY46" fmla="*/ 1384300 h 2559050"/>
              <a:gd name="connsiteX47" fmla="*/ 3764370 w 5802720"/>
              <a:gd name="connsiteY47" fmla="*/ 1377950 h 2559050"/>
              <a:gd name="connsiteX48" fmla="*/ 3650070 w 5802720"/>
              <a:gd name="connsiteY48" fmla="*/ 1397000 h 2559050"/>
              <a:gd name="connsiteX49" fmla="*/ 3618320 w 5802720"/>
              <a:gd name="connsiteY49" fmla="*/ 1447800 h 2559050"/>
              <a:gd name="connsiteX50" fmla="*/ 3605620 w 5802720"/>
              <a:gd name="connsiteY50" fmla="*/ 1466850 h 2559050"/>
              <a:gd name="connsiteX51" fmla="*/ 3554820 w 5802720"/>
              <a:gd name="connsiteY51" fmla="*/ 1504950 h 2559050"/>
              <a:gd name="connsiteX52" fmla="*/ 3516720 w 5802720"/>
              <a:gd name="connsiteY52" fmla="*/ 1511300 h 2559050"/>
              <a:gd name="connsiteX53" fmla="*/ 3497670 w 5802720"/>
              <a:gd name="connsiteY53" fmla="*/ 1517650 h 2559050"/>
              <a:gd name="connsiteX54" fmla="*/ 3472270 w 5802720"/>
              <a:gd name="connsiteY54" fmla="*/ 1524000 h 2559050"/>
              <a:gd name="connsiteX55" fmla="*/ 3453220 w 5802720"/>
              <a:gd name="connsiteY55" fmla="*/ 1536700 h 2559050"/>
              <a:gd name="connsiteX56" fmla="*/ 3288120 w 5802720"/>
              <a:gd name="connsiteY56" fmla="*/ 1524000 h 2559050"/>
              <a:gd name="connsiteX57" fmla="*/ 3205570 w 5802720"/>
              <a:gd name="connsiteY57" fmla="*/ 1479550 h 2559050"/>
              <a:gd name="connsiteX58" fmla="*/ 3180170 w 5802720"/>
              <a:gd name="connsiteY58" fmla="*/ 1466850 h 2559050"/>
              <a:gd name="connsiteX59" fmla="*/ 3110320 w 5802720"/>
              <a:gd name="connsiteY59" fmla="*/ 1454150 h 2559050"/>
              <a:gd name="connsiteX60" fmla="*/ 3097620 w 5802720"/>
              <a:gd name="connsiteY60" fmla="*/ 1435100 h 2559050"/>
              <a:gd name="connsiteX61" fmla="*/ 3021420 w 5802720"/>
              <a:gd name="connsiteY61" fmla="*/ 1403350 h 2559050"/>
              <a:gd name="connsiteX62" fmla="*/ 3008720 w 5802720"/>
              <a:gd name="connsiteY62" fmla="*/ 1384300 h 2559050"/>
              <a:gd name="connsiteX63" fmla="*/ 2983320 w 5802720"/>
              <a:gd name="connsiteY63" fmla="*/ 1377950 h 2559050"/>
              <a:gd name="connsiteX64" fmla="*/ 2926170 w 5802720"/>
              <a:gd name="connsiteY64" fmla="*/ 1371600 h 2559050"/>
              <a:gd name="connsiteX65" fmla="*/ 2900770 w 5802720"/>
              <a:gd name="connsiteY65" fmla="*/ 1358900 h 2559050"/>
              <a:gd name="connsiteX66" fmla="*/ 2830920 w 5802720"/>
              <a:gd name="connsiteY66" fmla="*/ 1314450 h 2559050"/>
              <a:gd name="connsiteX67" fmla="*/ 2710270 w 5802720"/>
              <a:gd name="connsiteY67" fmla="*/ 1276350 h 2559050"/>
              <a:gd name="connsiteX68" fmla="*/ 2703920 w 5802720"/>
              <a:gd name="connsiteY68" fmla="*/ 1238250 h 2559050"/>
              <a:gd name="connsiteX69" fmla="*/ 2684870 w 5802720"/>
              <a:gd name="connsiteY69" fmla="*/ 1231900 h 2559050"/>
              <a:gd name="connsiteX70" fmla="*/ 2608670 w 5802720"/>
              <a:gd name="connsiteY70" fmla="*/ 1238250 h 2559050"/>
              <a:gd name="connsiteX71" fmla="*/ 2583270 w 5802720"/>
              <a:gd name="connsiteY71" fmla="*/ 1244600 h 2559050"/>
              <a:gd name="connsiteX72" fmla="*/ 2589620 w 5802720"/>
              <a:gd name="connsiteY72" fmla="*/ 1270000 h 2559050"/>
              <a:gd name="connsiteX73" fmla="*/ 2576920 w 5802720"/>
              <a:gd name="connsiteY73" fmla="*/ 1320800 h 2559050"/>
              <a:gd name="connsiteX74" fmla="*/ 2519770 w 5802720"/>
              <a:gd name="connsiteY74" fmla="*/ 1327150 h 2559050"/>
              <a:gd name="connsiteX75" fmla="*/ 2488020 w 5802720"/>
              <a:gd name="connsiteY75" fmla="*/ 1365250 h 2559050"/>
              <a:gd name="connsiteX76" fmla="*/ 2462620 w 5802720"/>
              <a:gd name="connsiteY76" fmla="*/ 1371600 h 2559050"/>
              <a:gd name="connsiteX77" fmla="*/ 2437220 w 5802720"/>
              <a:gd name="connsiteY77" fmla="*/ 1384300 h 2559050"/>
              <a:gd name="connsiteX78" fmla="*/ 2424520 w 5802720"/>
              <a:gd name="connsiteY78" fmla="*/ 1403350 h 2559050"/>
              <a:gd name="connsiteX79" fmla="*/ 2380070 w 5802720"/>
              <a:gd name="connsiteY79" fmla="*/ 1498600 h 2559050"/>
              <a:gd name="connsiteX80" fmla="*/ 2348320 w 5802720"/>
              <a:gd name="connsiteY80" fmla="*/ 1504950 h 2559050"/>
              <a:gd name="connsiteX81" fmla="*/ 2322920 w 5802720"/>
              <a:gd name="connsiteY81" fmla="*/ 1543050 h 2559050"/>
              <a:gd name="connsiteX82" fmla="*/ 2278470 w 5802720"/>
              <a:gd name="connsiteY82" fmla="*/ 1593850 h 2559050"/>
              <a:gd name="connsiteX83" fmla="*/ 2246720 w 5802720"/>
              <a:gd name="connsiteY83" fmla="*/ 1600200 h 2559050"/>
              <a:gd name="connsiteX84" fmla="*/ 2145120 w 5802720"/>
              <a:gd name="connsiteY84" fmla="*/ 1606550 h 2559050"/>
              <a:gd name="connsiteX85" fmla="*/ 1999070 w 5802720"/>
              <a:gd name="connsiteY85" fmla="*/ 1631950 h 2559050"/>
              <a:gd name="connsiteX86" fmla="*/ 1637120 w 5802720"/>
              <a:gd name="connsiteY86" fmla="*/ 1638300 h 2559050"/>
              <a:gd name="connsiteX87" fmla="*/ 1611720 w 5802720"/>
              <a:gd name="connsiteY87" fmla="*/ 1644650 h 2559050"/>
              <a:gd name="connsiteX88" fmla="*/ 1573620 w 5802720"/>
              <a:gd name="connsiteY88" fmla="*/ 1689100 h 2559050"/>
              <a:gd name="connsiteX89" fmla="*/ 1554570 w 5802720"/>
              <a:gd name="connsiteY89" fmla="*/ 1701800 h 2559050"/>
              <a:gd name="connsiteX90" fmla="*/ 1522820 w 5802720"/>
              <a:gd name="connsiteY90" fmla="*/ 1727200 h 2559050"/>
              <a:gd name="connsiteX91" fmla="*/ 1484720 w 5802720"/>
              <a:gd name="connsiteY91" fmla="*/ 1752600 h 2559050"/>
              <a:gd name="connsiteX92" fmla="*/ 1408520 w 5802720"/>
              <a:gd name="connsiteY92" fmla="*/ 1746250 h 2559050"/>
              <a:gd name="connsiteX93" fmla="*/ 1389470 w 5802720"/>
              <a:gd name="connsiteY93" fmla="*/ 1708150 h 2559050"/>
              <a:gd name="connsiteX94" fmla="*/ 1237070 w 5802720"/>
              <a:gd name="connsiteY94" fmla="*/ 1701800 h 2559050"/>
              <a:gd name="connsiteX95" fmla="*/ 1084670 w 5802720"/>
              <a:gd name="connsiteY95" fmla="*/ 1708150 h 2559050"/>
              <a:gd name="connsiteX96" fmla="*/ 1008470 w 5802720"/>
              <a:gd name="connsiteY96" fmla="*/ 1727200 h 2559050"/>
              <a:gd name="connsiteX97" fmla="*/ 938620 w 5802720"/>
              <a:gd name="connsiteY97" fmla="*/ 1733550 h 2559050"/>
              <a:gd name="connsiteX98" fmla="*/ 900520 w 5802720"/>
              <a:gd name="connsiteY98" fmla="*/ 1720850 h 2559050"/>
              <a:gd name="connsiteX99" fmla="*/ 798920 w 5802720"/>
              <a:gd name="connsiteY99" fmla="*/ 1758950 h 2559050"/>
              <a:gd name="connsiteX100" fmla="*/ 767170 w 5802720"/>
              <a:gd name="connsiteY100" fmla="*/ 1803400 h 2559050"/>
              <a:gd name="connsiteX101" fmla="*/ 741770 w 5802720"/>
              <a:gd name="connsiteY101" fmla="*/ 1828800 h 2559050"/>
              <a:gd name="connsiteX102" fmla="*/ 735420 w 5802720"/>
              <a:gd name="connsiteY102" fmla="*/ 1847850 h 2559050"/>
              <a:gd name="connsiteX103" fmla="*/ 659220 w 5802720"/>
              <a:gd name="connsiteY103" fmla="*/ 1854200 h 2559050"/>
              <a:gd name="connsiteX104" fmla="*/ 576670 w 5802720"/>
              <a:gd name="connsiteY104" fmla="*/ 1879600 h 2559050"/>
              <a:gd name="connsiteX105" fmla="*/ 532220 w 5802720"/>
              <a:gd name="connsiteY105" fmla="*/ 1905000 h 2559050"/>
              <a:gd name="connsiteX106" fmla="*/ 487770 w 5802720"/>
              <a:gd name="connsiteY106" fmla="*/ 1924050 h 2559050"/>
              <a:gd name="connsiteX107" fmla="*/ 468720 w 5802720"/>
              <a:gd name="connsiteY107" fmla="*/ 1936750 h 2559050"/>
              <a:gd name="connsiteX108" fmla="*/ 456020 w 5802720"/>
              <a:gd name="connsiteY108" fmla="*/ 1974850 h 2559050"/>
              <a:gd name="connsiteX109" fmla="*/ 449670 w 5802720"/>
              <a:gd name="connsiteY109" fmla="*/ 2000250 h 2559050"/>
              <a:gd name="connsiteX110" fmla="*/ 430620 w 5802720"/>
              <a:gd name="connsiteY110" fmla="*/ 2012950 h 2559050"/>
              <a:gd name="connsiteX111" fmla="*/ 405220 w 5802720"/>
              <a:gd name="connsiteY111" fmla="*/ 2032000 h 2559050"/>
              <a:gd name="connsiteX112" fmla="*/ 386170 w 5802720"/>
              <a:gd name="connsiteY112" fmla="*/ 2051050 h 2559050"/>
              <a:gd name="connsiteX113" fmla="*/ 329020 w 5802720"/>
              <a:gd name="connsiteY113" fmla="*/ 2057400 h 2559050"/>
              <a:gd name="connsiteX114" fmla="*/ 322670 w 5802720"/>
              <a:gd name="connsiteY114" fmla="*/ 2082800 h 2559050"/>
              <a:gd name="connsiteX115" fmla="*/ 316320 w 5802720"/>
              <a:gd name="connsiteY115" fmla="*/ 2114550 h 2559050"/>
              <a:gd name="connsiteX116" fmla="*/ 297270 w 5802720"/>
              <a:gd name="connsiteY116" fmla="*/ 2133600 h 2559050"/>
              <a:gd name="connsiteX117" fmla="*/ 284570 w 5802720"/>
              <a:gd name="connsiteY117" fmla="*/ 2152650 h 2559050"/>
              <a:gd name="connsiteX118" fmla="*/ 265520 w 5802720"/>
              <a:gd name="connsiteY118" fmla="*/ 2165350 h 2559050"/>
              <a:gd name="connsiteX119" fmla="*/ 240120 w 5802720"/>
              <a:gd name="connsiteY119" fmla="*/ 2184400 h 2559050"/>
              <a:gd name="connsiteX120" fmla="*/ 208370 w 5802720"/>
              <a:gd name="connsiteY120" fmla="*/ 2190750 h 2559050"/>
              <a:gd name="connsiteX121" fmla="*/ 138520 w 5802720"/>
              <a:gd name="connsiteY121" fmla="*/ 2197100 h 2559050"/>
              <a:gd name="connsiteX122" fmla="*/ 132170 w 5802720"/>
              <a:gd name="connsiteY122" fmla="*/ 2286000 h 2559050"/>
              <a:gd name="connsiteX123" fmla="*/ 163920 w 5802720"/>
              <a:gd name="connsiteY123" fmla="*/ 2292350 h 2559050"/>
              <a:gd name="connsiteX124" fmla="*/ 170270 w 5802720"/>
              <a:gd name="connsiteY124" fmla="*/ 2317750 h 2559050"/>
              <a:gd name="connsiteX125" fmla="*/ 100420 w 5802720"/>
              <a:gd name="connsiteY125" fmla="*/ 2349500 h 2559050"/>
              <a:gd name="connsiteX126" fmla="*/ 75020 w 5802720"/>
              <a:gd name="connsiteY126" fmla="*/ 2355850 h 2559050"/>
              <a:gd name="connsiteX127" fmla="*/ 49620 w 5802720"/>
              <a:gd name="connsiteY127" fmla="*/ 2393950 h 2559050"/>
              <a:gd name="connsiteX128" fmla="*/ 11520 w 5802720"/>
              <a:gd name="connsiteY128" fmla="*/ 2444750 h 2559050"/>
              <a:gd name="connsiteX129" fmla="*/ 11520 w 5802720"/>
              <a:gd name="connsiteY129" fmla="*/ 2552700 h 2559050"/>
              <a:gd name="connsiteX130" fmla="*/ 30570 w 5802720"/>
              <a:gd name="connsiteY130"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977220 w 5802720"/>
              <a:gd name="connsiteY28" fmla="*/ 952500 h 2559050"/>
              <a:gd name="connsiteX29" fmla="*/ 4564470 w 5802720"/>
              <a:gd name="connsiteY29" fmla="*/ 1168400 h 2559050"/>
              <a:gd name="connsiteX30" fmla="*/ 4526370 w 5802720"/>
              <a:gd name="connsiteY30" fmla="*/ 1174750 h 2559050"/>
              <a:gd name="connsiteX31" fmla="*/ 4380320 w 5802720"/>
              <a:gd name="connsiteY31" fmla="*/ 1187450 h 2559050"/>
              <a:gd name="connsiteX32" fmla="*/ 4342220 w 5802720"/>
              <a:gd name="connsiteY32" fmla="*/ 1193800 h 2559050"/>
              <a:gd name="connsiteX33" fmla="*/ 4285070 w 5802720"/>
              <a:gd name="connsiteY33" fmla="*/ 1200150 h 2559050"/>
              <a:gd name="connsiteX34" fmla="*/ 4266020 w 5802720"/>
              <a:gd name="connsiteY34" fmla="*/ 1212850 h 2559050"/>
              <a:gd name="connsiteX35" fmla="*/ 4234270 w 5802720"/>
              <a:gd name="connsiteY35" fmla="*/ 1219200 h 2559050"/>
              <a:gd name="connsiteX36" fmla="*/ 4119970 w 5802720"/>
              <a:gd name="connsiteY36" fmla="*/ 1231900 h 2559050"/>
              <a:gd name="connsiteX37" fmla="*/ 3980270 w 5802720"/>
              <a:gd name="connsiteY37" fmla="*/ 1238250 h 2559050"/>
              <a:gd name="connsiteX38" fmla="*/ 3923120 w 5802720"/>
              <a:gd name="connsiteY38" fmla="*/ 1270000 h 2559050"/>
              <a:gd name="connsiteX39" fmla="*/ 3904070 w 5802720"/>
              <a:gd name="connsiteY39" fmla="*/ 1301750 h 2559050"/>
              <a:gd name="connsiteX40" fmla="*/ 3897720 w 5802720"/>
              <a:gd name="connsiteY40" fmla="*/ 1320800 h 2559050"/>
              <a:gd name="connsiteX41" fmla="*/ 3885020 w 5802720"/>
              <a:gd name="connsiteY41" fmla="*/ 1365250 h 2559050"/>
              <a:gd name="connsiteX42" fmla="*/ 3878670 w 5802720"/>
              <a:gd name="connsiteY42" fmla="*/ 1403350 h 2559050"/>
              <a:gd name="connsiteX43" fmla="*/ 3859620 w 5802720"/>
              <a:gd name="connsiteY43" fmla="*/ 1416050 h 2559050"/>
              <a:gd name="connsiteX44" fmla="*/ 3834220 w 5802720"/>
              <a:gd name="connsiteY44" fmla="*/ 1397000 h 2559050"/>
              <a:gd name="connsiteX45" fmla="*/ 3783420 w 5802720"/>
              <a:gd name="connsiteY45" fmla="*/ 1384300 h 2559050"/>
              <a:gd name="connsiteX46" fmla="*/ 3764370 w 5802720"/>
              <a:gd name="connsiteY46" fmla="*/ 1377950 h 2559050"/>
              <a:gd name="connsiteX47" fmla="*/ 3650070 w 5802720"/>
              <a:gd name="connsiteY47" fmla="*/ 1397000 h 2559050"/>
              <a:gd name="connsiteX48" fmla="*/ 3618320 w 5802720"/>
              <a:gd name="connsiteY48" fmla="*/ 1447800 h 2559050"/>
              <a:gd name="connsiteX49" fmla="*/ 3605620 w 5802720"/>
              <a:gd name="connsiteY49" fmla="*/ 1466850 h 2559050"/>
              <a:gd name="connsiteX50" fmla="*/ 3554820 w 5802720"/>
              <a:gd name="connsiteY50" fmla="*/ 1504950 h 2559050"/>
              <a:gd name="connsiteX51" fmla="*/ 3516720 w 5802720"/>
              <a:gd name="connsiteY51" fmla="*/ 1511300 h 2559050"/>
              <a:gd name="connsiteX52" fmla="*/ 3497670 w 5802720"/>
              <a:gd name="connsiteY52" fmla="*/ 1517650 h 2559050"/>
              <a:gd name="connsiteX53" fmla="*/ 3472270 w 5802720"/>
              <a:gd name="connsiteY53" fmla="*/ 1524000 h 2559050"/>
              <a:gd name="connsiteX54" fmla="*/ 3453220 w 5802720"/>
              <a:gd name="connsiteY54" fmla="*/ 1536700 h 2559050"/>
              <a:gd name="connsiteX55" fmla="*/ 3288120 w 5802720"/>
              <a:gd name="connsiteY55" fmla="*/ 1524000 h 2559050"/>
              <a:gd name="connsiteX56" fmla="*/ 3205570 w 5802720"/>
              <a:gd name="connsiteY56" fmla="*/ 1479550 h 2559050"/>
              <a:gd name="connsiteX57" fmla="*/ 3180170 w 5802720"/>
              <a:gd name="connsiteY57" fmla="*/ 1466850 h 2559050"/>
              <a:gd name="connsiteX58" fmla="*/ 3110320 w 5802720"/>
              <a:gd name="connsiteY58" fmla="*/ 1454150 h 2559050"/>
              <a:gd name="connsiteX59" fmla="*/ 3097620 w 5802720"/>
              <a:gd name="connsiteY59" fmla="*/ 1435100 h 2559050"/>
              <a:gd name="connsiteX60" fmla="*/ 3021420 w 5802720"/>
              <a:gd name="connsiteY60" fmla="*/ 1403350 h 2559050"/>
              <a:gd name="connsiteX61" fmla="*/ 3008720 w 5802720"/>
              <a:gd name="connsiteY61" fmla="*/ 1384300 h 2559050"/>
              <a:gd name="connsiteX62" fmla="*/ 2983320 w 5802720"/>
              <a:gd name="connsiteY62" fmla="*/ 1377950 h 2559050"/>
              <a:gd name="connsiteX63" fmla="*/ 2926170 w 5802720"/>
              <a:gd name="connsiteY63" fmla="*/ 1371600 h 2559050"/>
              <a:gd name="connsiteX64" fmla="*/ 2900770 w 5802720"/>
              <a:gd name="connsiteY64" fmla="*/ 1358900 h 2559050"/>
              <a:gd name="connsiteX65" fmla="*/ 2830920 w 5802720"/>
              <a:gd name="connsiteY65" fmla="*/ 1314450 h 2559050"/>
              <a:gd name="connsiteX66" fmla="*/ 2710270 w 5802720"/>
              <a:gd name="connsiteY66" fmla="*/ 1276350 h 2559050"/>
              <a:gd name="connsiteX67" fmla="*/ 2703920 w 5802720"/>
              <a:gd name="connsiteY67" fmla="*/ 1238250 h 2559050"/>
              <a:gd name="connsiteX68" fmla="*/ 2684870 w 5802720"/>
              <a:gd name="connsiteY68" fmla="*/ 1231900 h 2559050"/>
              <a:gd name="connsiteX69" fmla="*/ 2608670 w 5802720"/>
              <a:gd name="connsiteY69" fmla="*/ 1238250 h 2559050"/>
              <a:gd name="connsiteX70" fmla="*/ 2583270 w 5802720"/>
              <a:gd name="connsiteY70" fmla="*/ 1244600 h 2559050"/>
              <a:gd name="connsiteX71" fmla="*/ 2589620 w 5802720"/>
              <a:gd name="connsiteY71" fmla="*/ 1270000 h 2559050"/>
              <a:gd name="connsiteX72" fmla="*/ 2576920 w 5802720"/>
              <a:gd name="connsiteY72" fmla="*/ 1320800 h 2559050"/>
              <a:gd name="connsiteX73" fmla="*/ 2519770 w 5802720"/>
              <a:gd name="connsiteY73" fmla="*/ 1327150 h 2559050"/>
              <a:gd name="connsiteX74" fmla="*/ 2488020 w 5802720"/>
              <a:gd name="connsiteY74" fmla="*/ 1365250 h 2559050"/>
              <a:gd name="connsiteX75" fmla="*/ 2462620 w 5802720"/>
              <a:gd name="connsiteY75" fmla="*/ 1371600 h 2559050"/>
              <a:gd name="connsiteX76" fmla="*/ 2437220 w 5802720"/>
              <a:gd name="connsiteY76" fmla="*/ 1384300 h 2559050"/>
              <a:gd name="connsiteX77" fmla="*/ 2424520 w 5802720"/>
              <a:gd name="connsiteY77" fmla="*/ 1403350 h 2559050"/>
              <a:gd name="connsiteX78" fmla="*/ 2380070 w 5802720"/>
              <a:gd name="connsiteY78" fmla="*/ 1498600 h 2559050"/>
              <a:gd name="connsiteX79" fmla="*/ 2348320 w 5802720"/>
              <a:gd name="connsiteY79" fmla="*/ 1504950 h 2559050"/>
              <a:gd name="connsiteX80" fmla="*/ 2322920 w 5802720"/>
              <a:gd name="connsiteY80" fmla="*/ 1543050 h 2559050"/>
              <a:gd name="connsiteX81" fmla="*/ 2278470 w 5802720"/>
              <a:gd name="connsiteY81" fmla="*/ 1593850 h 2559050"/>
              <a:gd name="connsiteX82" fmla="*/ 2246720 w 5802720"/>
              <a:gd name="connsiteY82" fmla="*/ 1600200 h 2559050"/>
              <a:gd name="connsiteX83" fmla="*/ 2145120 w 5802720"/>
              <a:gd name="connsiteY83" fmla="*/ 1606550 h 2559050"/>
              <a:gd name="connsiteX84" fmla="*/ 1999070 w 5802720"/>
              <a:gd name="connsiteY84" fmla="*/ 1631950 h 2559050"/>
              <a:gd name="connsiteX85" fmla="*/ 1637120 w 5802720"/>
              <a:gd name="connsiteY85" fmla="*/ 1638300 h 2559050"/>
              <a:gd name="connsiteX86" fmla="*/ 1611720 w 5802720"/>
              <a:gd name="connsiteY86" fmla="*/ 1644650 h 2559050"/>
              <a:gd name="connsiteX87" fmla="*/ 1573620 w 5802720"/>
              <a:gd name="connsiteY87" fmla="*/ 1689100 h 2559050"/>
              <a:gd name="connsiteX88" fmla="*/ 1554570 w 5802720"/>
              <a:gd name="connsiteY88" fmla="*/ 1701800 h 2559050"/>
              <a:gd name="connsiteX89" fmla="*/ 1522820 w 5802720"/>
              <a:gd name="connsiteY89" fmla="*/ 1727200 h 2559050"/>
              <a:gd name="connsiteX90" fmla="*/ 1484720 w 5802720"/>
              <a:gd name="connsiteY90" fmla="*/ 1752600 h 2559050"/>
              <a:gd name="connsiteX91" fmla="*/ 1408520 w 5802720"/>
              <a:gd name="connsiteY91" fmla="*/ 1746250 h 2559050"/>
              <a:gd name="connsiteX92" fmla="*/ 1389470 w 5802720"/>
              <a:gd name="connsiteY92" fmla="*/ 1708150 h 2559050"/>
              <a:gd name="connsiteX93" fmla="*/ 1237070 w 5802720"/>
              <a:gd name="connsiteY93" fmla="*/ 1701800 h 2559050"/>
              <a:gd name="connsiteX94" fmla="*/ 1084670 w 5802720"/>
              <a:gd name="connsiteY94" fmla="*/ 1708150 h 2559050"/>
              <a:gd name="connsiteX95" fmla="*/ 1008470 w 5802720"/>
              <a:gd name="connsiteY95" fmla="*/ 1727200 h 2559050"/>
              <a:gd name="connsiteX96" fmla="*/ 938620 w 5802720"/>
              <a:gd name="connsiteY96" fmla="*/ 1733550 h 2559050"/>
              <a:gd name="connsiteX97" fmla="*/ 900520 w 5802720"/>
              <a:gd name="connsiteY97" fmla="*/ 1720850 h 2559050"/>
              <a:gd name="connsiteX98" fmla="*/ 798920 w 5802720"/>
              <a:gd name="connsiteY98" fmla="*/ 1758950 h 2559050"/>
              <a:gd name="connsiteX99" fmla="*/ 767170 w 5802720"/>
              <a:gd name="connsiteY99" fmla="*/ 1803400 h 2559050"/>
              <a:gd name="connsiteX100" fmla="*/ 741770 w 5802720"/>
              <a:gd name="connsiteY100" fmla="*/ 1828800 h 2559050"/>
              <a:gd name="connsiteX101" fmla="*/ 735420 w 5802720"/>
              <a:gd name="connsiteY101" fmla="*/ 1847850 h 2559050"/>
              <a:gd name="connsiteX102" fmla="*/ 659220 w 5802720"/>
              <a:gd name="connsiteY102" fmla="*/ 1854200 h 2559050"/>
              <a:gd name="connsiteX103" fmla="*/ 576670 w 5802720"/>
              <a:gd name="connsiteY103" fmla="*/ 1879600 h 2559050"/>
              <a:gd name="connsiteX104" fmla="*/ 532220 w 5802720"/>
              <a:gd name="connsiteY104" fmla="*/ 1905000 h 2559050"/>
              <a:gd name="connsiteX105" fmla="*/ 487770 w 5802720"/>
              <a:gd name="connsiteY105" fmla="*/ 1924050 h 2559050"/>
              <a:gd name="connsiteX106" fmla="*/ 468720 w 5802720"/>
              <a:gd name="connsiteY106" fmla="*/ 1936750 h 2559050"/>
              <a:gd name="connsiteX107" fmla="*/ 456020 w 5802720"/>
              <a:gd name="connsiteY107" fmla="*/ 1974850 h 2559050"/>
              <a:gd name="connsiteX108" fmla="*/ 449670 w 5802720"/>
              <a:gd name="connsiteY108" fmla="*/ 2000250 h 2559050"/>
              <a:gd name="connsiteX109" fmla="*/ 430620 w 5802720"/>
              <a:gd name="connsiteY109" fmla="*/ 2012950 h 2559050"/>
              <a:gd name="connsiteX110" fmla="*/ 405220 w 5802720"/>
              <a:gd name="connsiteY110" fmla="*/ 2032000 h 2559050"/>
              <a:gd name="connsiteX111" fmla="*/ 386170 w 5802720"/>
              <a:gd name="connsiteY111" fmla="*/ 2051050 h 2559050"/>
              <a:gd name="connsiteX112" fmla="*/ 329020 w 5802720"/>
              <a:gd name="connsiteY112" fmla="*/ 2057400 h 2559050"/>
              <a:gd name="connsiteX113" fmla="*/ 322670 w 5802720"/>
              <a:gd name="connsiteY113" fmla="*/ 2082800 h 2559050"/>
              <a:gd name="connsiteX114" fmla="*/ 316320 w 5802720"/>
              <a:gd name="connsiteY114" fmla="*/ 2114550 h 2559050"/>
              <a:gd name="connsiteX115" fmla="*/ 297270 w 5802720"/>
              <a:gd name="connsiteY115" fmla="*/ 2133600 h 2559050"/>
              <a:gd name="connsiteX116" fmla="*/ 284570 w 5802720"/>
              <a:gd name="connsiteY116" fmla="*/ 2152650 h 2559050"/>
              <a:gd name="connsiteX117" fmla="*/ 265520 w 5802720"/>
              <a:gd name="connsiteY117" fmla="*/ 2165350 h 2559050"/>
              <a:gd name="connsiteX118" fmla="*/ 240120 w 5802720"/>
              <a:gd name="connsiteY118" fmla="*/ 2184400 h 2559050"/>
              <a:gd name="connsiteX119" fmla="*/ 208370 w 5802720"/>
              <a:gd name="connsiteY119" fmla="*/ 2190750 h 2559050"/>
              <a:gd name="connsiteX120" fmla="*/ 138520 w 5802720"/>
              <a:gd name="connsiteY120" fmla="*/ 2197100 h 2559050"/>
              <a:gd name="connsiteX121" fmla="*/ 132170 w 5802720"/>
              <a:gd name="connsiteY121" fmla="*/ 2286000 h 2559050"/>
              <a:gd name="connsiteX122" fmla="*/ 163920 w 5802720"/>
              <a:gd name="connsiteY122" fmla="*/ 2292350 h 2559050"/>
              <a:gd name="connsiteX123" fmla="*/ 170270 w 5802720"/>
              <a:gd name="connsiteY123" fmla="*/ 2317750 h 2559050"/>
              <a:gd name="connsiteX124" fmla="*/ 100420 w 5802720"/>
              <a:gd name="connsiteY124" fmla="*/ 2349500 h 2559050"/>
              <a:gd name="connsiteX125" fmla="*/ 75020 w 5802720"/>
              <a:gd name="connsiteY125" fmla="*/ 2355850 h 2559050"/>
              <a:gd name="connsiteX126" fmla="*/ 49620 w 5802720"/>
              <a:gd name="connsiteY126" fmla="*/ 2393950 h 2559050"/>
              <a:gd name="connsiteX127" fmla="*/ 11520 w 5802720"/>
              <a:gd name="connsiteY127" fmla="*/ 2444750 h 2559050"/>
              <a:gd name="connsiteX128" fmla="*/ 11520 w 5802720"/>
              <a:gd name="connsiteY128" fmla="*/ 2552700 h 2559050"/>
              <a:gd name="connsiteX129" fmla="*/ 30570 w 5802720"/>
              <a:gd name="connsiteY129"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5008970 w 5802720"/>
              <a:gd name="connsiteY27" fmla="*/ 946150 h 2559050"/>
              <a:gd name="connsiteX28" fmla="*/ 4564470 w 5802720"/>
              <a:gd name="connsiteY28" fmla="*/ 1168400 h 2559050"/>
              <a:gd name="connsiteX29" fmla="*/ 4526370 w 5802720"/>
              <a:gd name="connsiteY29" fmla="*/ 1174750 h 2559050"/>
              <a:gd name="connsiteX30" fmla="*/ 4380320 w 5802720"/>
              <a:gd name="connsiteY30" fmla="*/ 1187450 h 2559050"/>
              <a:gd name="connsiteX31" fmla="*/ 4342220 w 5802720"/>
              <a:gd name="connsiteY31" fmla="*/ 1193800 h 2559050"/>
              <a:gd name="connsiteX32" fmla="*/ 4285070 w 5802720"/>
              <a:gd name="connsiteY32" fmla="*/ 1200150 h 2559050"/>
              <a:gd name="connsiteX33" fmla="*/ 4266020 w 5802720"/>
              <a:gd name="connsiteY33" fmla="*/ 1212850 h 2559050"/>
              <a:gd name="connsiteX34" fmla="*/ 4234270 w 5802720"/>
              <a:gd name="connsiteY34" fmla="*/ 1219200 h 2559050"/>
              <a:gd name="connsiteX35" fmla="*/ 4119970 w 5802720"/>
              <a:gd name="connsiteY35" fmla="*/ 1231900 h 2559050"/>
              <a:gd name="connsiteX36" fmla="*/ 3980270 w 5802720"/>
              <a:gd name="connsiteY36" fmla="*/ 1238250 h 2559050"/>
              <a:gd name="connsiteX37" fmla="*/ 3923120 w 5802720"/>
              <a:gd name="connsiteY37" fmla="*/ 1270000 h 2559050"/>
              <a:gd name="connsiteX38" fmla="*/ 3904070 w 5802720"/>
              <a:gd name="connsiteY38" fmla="*/ 1301750 h 2559050"/>
              <a:gd name="connsiteX39" fmla="*/ 3897720 w 5802720"/>
              <a:gd name="connsiteY39" fmla="*/ 1320800 h 2559050"/>
              <a:gd name="connsiteX40" fmla="*/ 3885020 w 5802720"/>
              <a:gd name="connsiteY40" fmla="*/ 1365250 h 2559050"/>
              <a:gd name="connsiteX41" fmla="*/ 3878670 w 5802720"/>
              <a:gd name="connsiteY41" fmla="*/ 1403350 h 2559050"/>
              <a:gd name="connsiteX42" fmla="*/ 3859620 w 5802720"/>
              <a:gd name="connsiteY42" fmla="*/ 1416050 h 2559050"/>
              <a:gd name="connsiteX43" fmla="*/ 3834220 w 5802720"/>
              <a:gd name="connsiteY43" fmla="*/ 1397000 h 2559050"/>
              <a:gd name="connsiteX44" fmla="*/ 3783420 w 5802720"/>
              <a:gd name="connsiteY44" fmla="*/ 1384300 h 2559050"/>
              <a:gd name="connsiteX45" fmla="*/ 3764370 w 5802720"/>
              <a:gd name="connsiteY45" fmla="*/ 1377950 h 2559050"/>
              <a:gd name="connsiteX46" fmla="*/ 3650070 w 5802720"/>
              <a:gd name="connsiteY46" fmla="*/ 1397000 h 2559050"/>
              <a:gd name="connsiteX47" fmla="*/ 3618320 w 5802720"/>
              <a:gd name="connsiteY47" fmla="*/ 1447800 h 2559050"/>
              <a:gd name="connsiteX48" fmla="*/ 3605620 w 5802720"/>
              <a:gd name="connsiteY48" fmla="*/ 1466850 h 2559050"/>
              <a:gd name="connsiteX49" fmla="*/ 3554820 w 5802720"/>
              <a:gd name="connsiteY49" fmla="*/ 1504950 h 2559050"/>
              <a:gd name="connsiteX50" fmla="*/ 3516720 w 5802720"/>
              <a:gd name="connsiteY50" fmla="*/ 1511300 h 2559050"/>
              <a:gd name="connsiteX51" fmla="*/ 3497670 w 5802720"/>
              <a:gd name="connsiteY51" fmla="*/ 1517650 h 2559050"/>
              <a:gd name="connsiteX52" fmla="*/ 3472270 w 5802720"/>
              <a:gd name="connsiteY52" fmla="*/ 1524000 h 2559050"/>
              <a:gd name="connsiteX53" fmla="*/ 3453220 w 5802720"/>
              <a:gd name="connsiteY53" fmla="*/ 1536700 h 2559050"/>
              <a:gd name="connsiteX54" fmla="*/ 3288120 w 5802720"/>
              <a:gd name="connsiteY54" fmla="*/ 1524000 h 2559050"/>
              <a:gd name="connsiteX55" fmla="*/ 3205570 w 5802720"/>
              <a:gd name="connsiteY55" fmla="*/ 1479550 h 2559050"/>
              <a:gd name="connsiteX56" fmla="*/ 3180170 w 5802720"/>
              <a:gd name="connsiteY56" fmla="*/ 1466850 h 2559050"/>
              <a:gd name="connsiteX57" fmla="*/ 3110320 w 5802720"/>
              <a:gd name="connsiteY57" fmla="*/ 1454150 h 2559050"/>
              <a:gd name="connsiteX58" fmla="*/ 3097620 w 5802720"/>
              <a:gd name="connsiteY58" fmla="*/ 1435100 h 2559050"/>
              <a:gd name="connsiteX59" fmla="*/ 3021420 w 5802720"/>
              <a:gd name="connsiteY59" fmla="*/ 1403350 h 2559050"/>
              <a:gd name="connsiteX60" fmla="*/ 3008720 w 5802720"/>
              <a:gd name="connsiteY60" fmla="*/ 1384300 h 2559050"/>
              <a:gd name="connsiteX61" fmla="*/ 2983320 w 5802720"/>
              <a:gd name="connsiteY61" fmla="*/ 1377950 h 2559050"/>
              <a:gd name="connsiteX62" fmla="*/ 2926170 w 5802720"/>
              <a:gd name="connsiteY62" fmla="*/ 1371600 h 2559050"/>
              <a:gd name="connsiteX63" fmla="*/ 2900770 w 5802720"/>
              <a:gd name="connsiteY63" fmla="*/ 1358900 h 2559050"/>
              <a:gd name="connsiteX64" fmla="*/ 2830920 w 5802720"/>
              <a:gd name="connsiteY64" fmla="*/ 1314450 h 2559050"/>
              <a:gd name="connsiteX65" fmla="*/ 2710270 w 5802720"/>
              <a:gd name="connsiteY65" fmla="*/ 1276350 h 2559050"/>
              <a:gd name="connsiteX66" fmla="*/ 2703920 w 5802720"/>
              <a:gd name="connsiteY66" fmla="*/ 1238250 h 2559050"/>
              <a:gd name="connsiteX67" fmla="*/ 2684870 w 5802720"/>
              <a:gd name="connsiteY67" fmla="*/ 1231900 h 2559050"/>
              <a:gd name="connsiteX68" fmla="*/ 2608670 w 5802720"/>
              <a:gd name="connsiteY68" fmla="*/ 1238250 h 2559050"/>
              <a:gd name="connsiteX69" fmla="*/ 2583270 w 5802720"/>
              <a:gd name="connsiteY69" fmla="*/ 1244600 h 2559050"/>
              <a:gd name="connsiteX70" fmla="*/ 2589620 w 5802720"/>
              <a:gd name="connsiteY70" fmla="*/ 1270000 h 2559050"/>
              <a:gd name="connsiteX71" fmla="*/ 2576920 w 5802720"/>
              <a:gd name="connsiteY71" fmla="*/ 1320800 h 2559050"/>
              <a:gd name="connsiteX72" fmla="*/ 2519770 w 5802720"/>
              <a:gd name="connsiteY72" fmla="*/ 1327150 h 2559050"/>
              <a:gd name="connsiteX73" fmla="*/ 2488020 w 5802720"/>
              <a:gd name="connsiteY73" fmla="*/ 1365250 h 2559050"/>
              <a:gd name="connsiteX74" fmla="*/ 2462620 w 5802720"/>
              <a:gd name="connsiteY74" fmla="*/ 1371600 h 2559050"/>
              <a:gd name="connsiteX75" fmla="*/ 2437220 w 5802720"/>
              <a:gd name="connsiteY75" fmla="*/ 1384300 h 2559050"/>
              <a:gd name="connsiteX76" fmla="*/ 2424520 w 5802720"/>
              <a:gd name="connsiteY76" fmla="*/ 1403350 h 2559050"/>
              <a:gd name="connsiteX77" fmla="*/ 2380070 w 5802720"/>
              <a:gd name="connsiteY77" fmla="*/ 1498600 h 2559050"/>
              <a:gd name="connsiteX78" fmla="*/ 2348320 w 5802720"/>
              <a:gd name="connsiteY78" fmla="*/ 1504950 h 2559050"/>
              <a:gd name="connsiteX79" fmla="*/ 2322920 w 5802720"/>
              <a:gd name="connsiteY79" fmla="*/ 1543050 h 2559050"/>
              <a:gd name="connsiteX80" fmla="*/ 2278470 w 5802720"/>
              <a:gd name="connsiteY80" fmla="*/ 1593850 h 2559050"/>
              <a:gd name="connsiteX81" fmla="*/ 2246720 w 5802720"/>
              <a:gd name="connsiteY81" fmla="*/ 1600200 h 2559050"/>
              <a:gd name="connsiteX82" fmla="*/ 2145120 w 5802720"/>
              <a:gd name="connsiteY82" fmla="*/ 1606550 h 2559050"/>
              <a:gd name="connsiteX83" fmla="*/ 1999070 w 5802720"/>
              <a:gd name="connsiteY83" fmla="*/ 1631950 h 2559050"/>
              <a:gd name="connsiteX84" fmla="*/ 1637120 w 5802720"/>
              <a:gd name="connsiteY84" fmla="*/ 1638300 h 2559050"/>
              <a:gd name="connsiteX85" fmla="*/ 1611720 w 5802720"/>
              <a:gd name="connsiteY85" fmla="*/ 1644650 h 2559050"/>
              <a:gd name="connsiteX86" fmla="*/ 1573620 w 5802720"/>
              <a:gd name="connsiteY86" fmla="*/ 1689100 h 2559050"/>
              <a:gd name="connsiteX87" fmla="*/ 1554570 w 5802720"/>
              <a:gd name="connsiteY87" fmla="*/ 1701800 h 2559050"/>
              <a:gd name="connsiteX88" fmla="*/ 1522820 w 5802720"/>
              <a:gd name="connsiteY88" fmla="*/ 1727200 h 2559050"/>
              <a:gd name="connsiteX89" fmla="*/ 1484720 w 5802720"/>
              <a:gd name="connsiteY89" fmla="*/ 1752600 h 2559050"/>
              <a:gd name="connsiteX90" fmla="*/ 1408520 w 5802720"/>
              <a:gd name="connsiteY90" fmla="*/ 1746250 h 2559050"/>
              <a:gd name="connsiteX91" fmla="*/ 1389470 w 5802720"/>
              <a:gd name="connsiteY91" fmla="*/ 1708150 h 2559050"/>
              <a:gd name="connsiteX92" fmla="*/ 1237070 w 5802720"/>
              <a:gd name="connsiteY92" fmla="*/ 1701800 h 2559050"/>
              <a:gd name="connsiteX93" fmla="*/ 1084670 w 5802720"/>
              <a:gd name="connsiteY93" fmla="*/ 1708150 h 2559050"/>
              <a:gd name="connsiteX94" fmla="*/ 1008470 w 5802720"/>
              <a:gd name="connsiteY94" fmla="*/ 1727200 h 2559050"/>
              <a:gd name="connsiteX95" fmla="*/ 938620 w 5802720"/>
              <a:gd name="connsiteY95" fmla="*/ 1733550 h 2559050"/>
              <a:gd name="connsiteX96" fmla="*/ 900520 w 5802720"/>
              <a:gd name="connsiteY96" fmla="*/ 1720850 h 2559050"/>
              <a:gd name="connsiteX97" fmla="*/ 798920 w 5802720"/>
              <a:gd name="connsiteY97" fmla="*/ 1758950 h 2559050"/>
              <a:gd name="connsiteX98" fmla="*/ 767170 w 5802720"/>
              <a:gd name="connsiteY98" fmla="*/ 1803400 h 2559050"/>
              <a:gd name="connsiteX99" fmla="*/ 741770 w 5802720"/>
              <a:gd name="connsiteY99" fmla="*/ 1828800 h 2559050"/>
              <a:gd name="connsiteX100" fmla="*/ 735420 w 5802720"/>
              <a:gd name="connsiteY100" fmla="*/ 1847850 h 2559050"/>
              <a:gd name="connsiteX101" fmla="*/ 659220 w 5802720"/>
              <a:gd name="connsiteY101" fmla="*/ 1854200 h 2559050"/>
              <a:gd name="connsiteX102" fmla="*/ 576670 w 5802720"/>
              <a:gd name="connsiteY102" fmla="*/ 1879600 h 2559050"/>
              <a:gd name="connsiteX103" fmla="*/ 532220 w 5802720"/>
              <a:gd name="connsiteY103" fmla="*/ 1905000 h 2559050"/>
              <a:gd name="connsiteX104" fmla="*/ 487770 w 5802720"/>
              <a:gd name="connsiteY104" fmla="*/ 1924050 h 2559050"/>
              <a:gd name="connsiteX105" fmla="*/ 468720 w 5802720"/>
              <a:gd name="connsiteY105" fmla="*/ 1936750 h 2559050"/>
              <a:gd name="connsiteX106" fmla="*/ 456020 w 5802720"/>
              <a:gd name="connsiteY106" fmla="*/ 1974850 h 2559050"/>
              <a:gd name="connsiteX107" fmla="*/ 449670 w 5802720"/>
              <a:gd name="connsiteY107" fmla="*/ 2000250 h 2559050"/>
              <a:gd name="connsiteX108" fmla="*/ 430620 w 5802720"/>
              <a:gd name="connsiteY108" fmla="*/ 2012950 h 2559050"/>
              <a:gd name="connsiteX109" fmla="*/ 405220 w 5802720"/>
              <a:gd name="connsiteY109" fmla="*/ 2032000 h 2559050"/>
              <a:gd name="connsiteX110" fmla="*/ 386170 w 5802720"/>
              <a:gd name="connsiteY110" fmla="*/ 2051050 h 2559050"/>
              <a:gd name="connsiteX111" fmla="*/ 329020 w 5802720"/>
              <a:gd name="connsiteY111" fmla="*/ 2057400 h 2559050"/>
              <a:gd name="connsiteX112" fmla="*/ 322670 w 5802720"/>
              <a:gd name="connsiteY112" fmla="*/ 2082800 h 2559050"/>
              <a:gd name="connsiteX113" fmla="*/ 316320 w 5802720"/>
              <a:gd name="connsiteY113" fmla="*/ 2114550 h 2559050"/>
              <a:gd name="connsiteX114" fmla="*/ 297270 w 5802720"/>
              <a:gd name="connsiteY114" fmla="*/ 2133600 h 2559050"/>
              <a:gd name="connsiteX115" fmla="*/ 284570 w 5802720"/>
              <a:gd name="connsiteY115" fmla="*/ 2152650 h 2559050"/>
              <a:gd name="connsiteX116" fmla="*/ 265520 w 5802720"/>
              <a:gd name="connsiteY116" fmla="*/ 2165350 h 2559050"/>
              <a:gd name="connsiteX117" fmla="*/ 240120 w 5802720"/>
              <a:gd name="connsiteY117" fmla="*/ 2184400 h 2559050"/>
              <a:gd name="connsiteX118" fmla="*/ 208370 w 5802720"/>
              <a:gd name="connsiteY118" fmla="*/ 2190750 h 2559050"/>
              <a:gd name="connsiteX119" fmla="*/ 138520 w 5802720"/>
              <a:gd name="connsiteY119" fmla="*/ 2197100 h 2559050"/>
              <a:gd name="connsiteX120" fmla="*/ 132170 w 5802720"/>
              <a:gd name="connsiteY120" fmla="*/ 2286000 h 2559050"/>
              <a:gd name="connsiteX121" fmla="*/ 163920 w 5802720"/>
              <a:gd name="connsiteY121" fmla="*/ 2292350 h 2559050"/>
              <a:gd name="connsiteX122" fmla="*/ 170270 w 5802720"/>
              <a:gd name="connsiteY122" fmla="*/ 2317750 h 2559050"/>
              <a:gd name="connsiteX123" fmla="*/ 100420 w 5802720"/>
              <a:gd name="connsiteY123" fmla="*/ 2349500 h 2559050"/>
              <a:gd name="connsiteX124" fmla="*/ 75020 w 5802720"/>
              <a:gd name="connsiteY124" fmla="*/ 2355850 h 2559050"/>
              <a:gd name="connsiteX125" fmla="*/ 49620 w 5802720"/>
              <a:gd name="connsiteY125" fmla="*/ 2393950 h 2559050"/>
              <a:gd name="connsiteX126" fmla="*/ 11520 w 5802720"/>
              <a:gd name="connsiteY126" fmla="*/ 2444750 h 2559050"/>
              <a:gd name="connsiteX127" fmla="*/ 11520 w 5802720"/>
              <a:gd name="connsiteY127" fmla="*/ 2552700 h 2559050"/>
              <a:gd name="connsiteX128" fmla="*/ 30570 w 5802720"/>
              <a:gd name="connsiteY128"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5028020 w 5802720"/>
              <a:gd name="connsiteY26" fmla="*/ 933450 h 2559050"/>
              <a:gd name="connsiteX27" fmla="*/ 4564470 w 5802720"/>
              <a:gd name="connsiteY27" fmla="*/ 1168400 h 2559050"/>
              <a:gd name="connsiteX28" fmla="*/ 4526370 w 5802720"/>
              <a:gd name="connsiteY28" fmla="*/ 1174750 h 2559050"/>
              <a:gd name="connsiteX29" fmla="*/ 4380320 w 5802720"/>
              <a:gd name="connsiteY29" fmla="*/ 1187450 h 2559050"/>
              <a:gd name="connsiteX30" fmla="*/ 4342220 w 5802720"/>
              <a:gd name="connsiteY30" fmla="*/ 1193800 h 2559050"/>
              <a:gd name="connsiteX31" fmla="*/ 4285070 w 5802720"/>
              <a:gd name="connsiteY31" fmla="*/ 1200150 h 2559050"/>
              <a:gd name="connsiteX32" fmla="*/ 4266020 w 5802720"/>
              <a:gd name="connsiteY32" fmla="*/ 1212850 h 2559050"/>
              <a:gd name="connsiteX33" fmla="*/ 4234270 w 5802720"/>
              <a:gd name="connsiteY33" fmla="*/ 1219200 h 2559050"/>
              <a:gd name="connsiteX34" fmla="*/ 4119970 w 5802720"/>
              <a:gd name="connsiteY34" fmla="*/ 1231900 h 2559050"/>
              <a:gd name="connsiteX35" fmla="*/ 3980270 w 5802720"/>
              <a:gd name="connsiteY35" fmla="*/ 1238250 h 2559050"/>
              <a:gd name="connsiteX36" fmla="*/ 3923120 w 5802720"/>
              <a:gd name="connsiteY36" fmla="*/ 1270000 h 2559050"/>
              <a:gd name="connsiteX37" fmla="*/ 3904070 w 5802720"/>
              <a:gd name="connsiteY37" fmla="*/ 1301750 h 2559050"/>
              <a:gd name="connsiteX38" fmla="*/ 3897720 w 5802720"/>
              <a:gd name="connsiteY38" fmla="*/ 1320800 h 2559050"/>
              <a:gd name="connsiteX39" fmla="*/ 3885020 w 5802720"/>
              <a:gd name="connsiteY39" fmla="*/ 1365250 h 2559050"/>
              <a:gd name="connsiteX40" fmla="*/ 3878670 w 5802720"/>
              <a:gd name="connsiteY40" fmla="*/ 1403350 h 2559050"/>
              <a:gd name="connsiteX41" fmla="*/ 3859620 w 5802720"/>
              <a:gd name="connsiteY41" fmla="*/ 1416050 h 2559050"/>
              <a:gd name="connsiteX42" fmla="*/ 3834220 w 5802720"/>
              <a:gd name="connsiteY42" fmla="*/ 1397000 h 2559050"/>
              <a:gd name="connsiteX43" fmla="*/ 3783420 w 5802720"/>
              <a:gd name="connsiteY43" fmla="*/ 1384300 h 2559050"/>
              <a:gd name="connsiteX44" fmla="*/ 3764370 w 5802720"/>
              <a:gd name="connsiteY44" fmla="*/ 1377950 h 2559050"/>
              <a:gd name="connsiteX45" fmla="*/ 3650070 w 5802720"/>
              <a:gd name="connsiteY45" fmla="*/ 1397000 h 2559050"/>
              <a:gd name="connsiteX46" fmla="*/ 3618320 w 5802720"/>
              <a:gd name="connsiteY46" fmla="*/ 1447800 h 2559050"/>
              <a:gd name="connsiteX47" fmla="*/ 3605620 w 5802720"/>
              <a:gd name="connsiteY47" fmla="*/ 1466850 h 2559050"/>
              <a:gd name="connsiteX48" fmla="*/ 3554820 w 5802720"/>
              <a:gd name="connsiteY48" fmla="*/ 1504950 h 2559050"/>
              <a:gd name="connsiteX49" fmla="*/ 3516720 w 5802720"/>
              <a:gd name="connsiteY49" fmla="*/ 1511300 h 2559050"/>
              <a:gd name="connsiteX50" fmla="*/ 3497670 w 5802720"/>
              <a:gd name="connsiteY50" fmla="*/ 1517650 h 2559050"/>
              <a:gd name="connsiteX51" fmla="*/ 3472270 w 5802720"/>
              <a:gd name="connsiteY51" fmla="*/ 1524000 h 2559050"/>
              <a:gd name="connsiteX52" fmla="*/ 3453220 w 5802720"/>
              <a:gd name="connsiteY52" fmla="*/ 1536700 h 2559050"/>
              <a:gd name="connsiteX53" fmla="*/ 3288120 w 5802720"/>
              <a:gd name="connsiteY53" fmla="*/ 1524000 h 2559050"/>
              <a:gd name="connsiteX54" fmla="*/ 3205570 w 5802720"/>
              <a:gd name="connsiteY54" fmla="*/ 1479550 h 2559050"/>
              <a:gd name="connsiteX55" fmla="*/ 3180170 w 5802720"/>
              <a:gd name="connsiteY55" fmla="*/ 1466850 h 2559050"/>
              <a:gd name="connsiteX56" fmla="*/ 3110320 w 5802720"/>
              <a:gd name="connsiteY56" fmla="*/ 1454150 h 2559050"/>
              <a:gd name="connsiteX57" fmla="*/ 3097620 w 5802720"/>
              <a:gd name="connsiteY57" fmla="*/ 1435100 h 2559050"/>
              <a:gd name="connsiteX58" fmla="*/ 3021420 w 5802720"/>
              <a:gd name="connsiteY58" fmla="*/ 1403350 h 2559050"/>
              <a:gd name="connsiteX59" fmla="*/ 3008720 w 5802720"/>
              <a:gd name="connsiteY59" fmla="*/ 1384300 h 2559050"/>
              <a:gd name="connsiteX60" fmla="*/ 2983320 w 5802720"/>
              <a:gd name="connsiteY60" fmla="*/ 1377950 h 2559050"/>
              <a:gd name="connsiteX61" fmla="*/ 2926170 w 5802720"/>
              <a:gd name="connsiteY61" fmla="*/ 1371600 h 2559050"/>
              <a:gd name="connsiteX62" fmla="*/ 2900770 w 5802720"/>
              <a:gd name="connsiteY62" fmla="*/ 1358900 h 2559050"/>
              <a:gd name="connsiteX63" fmla="*/ 2830920 w 5802720"/>
              <a:gd name="connsiteY63" fmla="*/ 1314450 h 2559050"/>
              <a:gd name="connsiteX64" fmla="*/ 2710270 w 5802720"/>
              <a:gd name="connsiteY64" fmla="*/ 1276350 h 2559050"/>
              <a:gd name="connsiteX65" fmla="*/ 2703920 w 5802720"/>
              <a:gd name="connsiteY65" fmla="*/ 1238250 h 2559050"/>
              <a:gd name="connsiteX66" fmla="*/ 2684870 w 5802720"/>
              <a:gd name="connsiteY66" fmla="*/ 1231900 h 2559050"/>
              <a:gd name="connsiteX67" fmla="*/ 2608670 w 5802720"/>
              <a:gd name="connsiteY67" fmla="*/ 1238250 h 2559050"/>
              <a:gd name="connsiteX68" fmla="*/ 2583270 w 5802720"/>
              <a:gd name="connsiteY68" fmla="*/ 1244600 h 2559050"/>
              <a:gd name="connsiteX69" fmla="*/ 2589620 w 5802720"/>
              <a:gd name="connsiteY69" fmla="*/ 1270000 h 2559050"/>
              <a:gd name="connsiteX70" fmla="*/ 2576920 w 5802720"/>
              <a:gd name="connsiteY70" fmla="*/ 1320800 h 2559050"/>
              <a:gd name="connsiteX71" fmla="*/ 2519770 w 5802720"/>
              <a:gd name="connsiteY71" fmla="*/ 1327150 h 2559050"/>
              <a:gd name="connsiteX72" fmla="*/ 2488020 w 5802720"/>
              <a:gd name="connsiteY72" fmla="*/ 1365250 h 2559050"/>
              <a:gd name="connsiteX73" fmla="*/ 2462620 w 5802720"/>
              <a:gd name="connsiteY73" fmla="*/ 1371600 h 2559050"/>
              <a:gd name="connsiteX74" fmla="*/ 2437220 w 5802720"/>
              <a:gd name="connsiteY74" fmla="*/ 1384300 h 2559050"/>
              <a:gd name="connsiteX75" fmla="*/ 2424520 w 5802720"/>
              <a:gd name="connsiteY75" fmla="*/ 1403350 h 2559050"/>
              <a:gd name="connsiteX76" fmla="*/ 2380070 w 5802720"/>
              <a:gd name="connsiteY76" fmla="*/ 1498600 h 2559050"/>
              <a:gd name="connsiteX77" fmla="*/ 2348320 w 5802720"/>
              <a:gd name="connsiteY77" fmla="*/ 1504950 h 2559050"/>
              <a:gd name="connsiteX78" fmla="*/ 2322920 w 5802720"/>
              <a:gd name="connsiteY78" fmla="*/ 1543050 h 2559050"/>
              <a:gd name="connsiteX79" fmla="*/ 2278470 w 5802720"/>
              <a:gd name="connsiteY79" fmla="*/ 1593850 h 2559050"/>
              <a:gd name="connsiteX80" fmla="*/ 2246720 w 5802720"/>
              <a:gd name="connsiteY80" fmla="*/ 1600200 h 2559050"/>
              <a:gd name="connsiteX81" fmla="*/ 2145120 w 5802720"/>
              <a:gd name="connsiteY81" fmla="*/ 1606550 h 2559050"/>
              <a:gd name="connsiteX82" fmla="*/ 1999070 w 5802720"/>
              <a:gd name="connsiteY82" fmla="*/ 1631950 h 2559050"/>
              <a:gd name="connsiteX83" fmla="*/ 1637120 w 5802720"/>
              <a:gd name="connsiteY83" fmla="*/ 1638300 h 2559050"/>
              <a:gd name="connsiteX84" fmla="*/ 1611720 w 5802720"/>
              <a:gd name="connsiteY84" fmla="*/ 1644650 h 2559050"/>
              <a:gd name="connsiteX85" fmla="*/ 1573620 w 5802720"/>
              <a:gd name="connsiteY85" fmla="*/ 1689100 h 2559050"/>
              <a:gd name="connsiteX86" fmla="*/ 1554570 w 5802720"/>
              <a:gd name="connsiteY86" fmla="*/ 1701800 h 2559050"/>
              <a:gd name="connsiteX87" fmla="*/ 1522820 w 5802720"/>
              <a:gd name="connsiteY87" fmla="*/ 1727200 h 2559050"/>
              <a:gd name="connsiteX88" fmla="*/ 1484720 w 5802720"/>
              <a:gd name="connsiteY88" fmla="*/ 1752600 h 2559050"/>
              <a:gd name="connsiteX89" fmla="*/ 1408520 w 5802720"/>
              <a:gd name="connsiteY89" fmla="*/ 1746250 h 2559050"/>
              <a:gd name="connsiteX90" fmla="*/ 1389470 w 5802720"/>
              <a:gd name="connsiteY90" fmla="*/ 1708150 h 2559050"/>
              <a:gd name="connsiteX91" fmla="*/ 1237070 w 5802720"/>
              <a:gd name="connsiteY91" fmla="*/ 1701800 h 2559050"/>
              <a:gd name="connsiteX92" fmla="*/ 1084670 w 5802720"/>
              <a:gd name="connsiteY92" fmla="*/ 1708150 h 2559050"/>
              <a:gd name="connsiteX93" fmla="*/ 1008470 w 5802720"/>
              <a:gd name="connsiteY93" fmla="*/ 1727200 h 2559050"/>
              <a:gd name="connsiteX94" fmla="*/ 938620 w 5802720"/>
              <a:gd name="connsiteY94" fmla="*/ 1733550 h 2559050"/>
              <a:gd name="connsiteX95" fmla="*/ 900520 w 5802720"/>
              <a:gd name="connsiteY95" fmla="*/ 1720850 h 2559050"/>
              <a:gd name="connsiteX96" fmla="*/ 798920 w 5802720"/>
              <a:gd name="connsiteY96" fmla="*/ 1758950 h 2559050"/>
              <a:gd name="connsiteX97" fmla="*/ 767170 w 5802720"/>
              <a:gd name="connsiteY97" fmla="*/ 1803400 h 2559050"/>
              <a:gd name="connsiteX98" fmla="*/ 741770 w 5802720"/>
              <a:gd name="connsiteY98" fmla="*/ 1828800 h 2559050"/>
              <a:gd name="connsiteX99" fmla="*/ 735420 w 5802720"/>
              <a:gd name="connsiteY99" fmla="*/ 1847850 h 2559050"/>
              <a:gd name="connsiteX100" fmla="*/ 659220 w 5802720"/>
              <a:gd name="connsiteY100" fmla="*/ 1854200 h 2559050"/>
              <a:gd name="connsiteX101" fmla="*/ 576670 w 5802720"/>
              <a:gd name="connsiteY101" fmla="*/ 1879600 h 2559050"/>
              <a:gd name="connsiteX102" fmla="*/ 532220 w 5802720"/>
              <a:gd name="connsiteY102" fmla="*/ 1905000 h 2559050"/>
              <a:gd name="connsiteX103" fmla="*/ 487770 w 5802720"/>
              <a:gd name="connsiteY103" fmla="*/ 1924050 h 2559050"/>
              <a:gd name="connsiteX104" fmla="*/ 468720 w 5802720"/>
              <a:gd name="connsiteY104" fmla="*/ 1936750 h 2559050"/>
              <a:gd name="connsiteX105" fmla="*/ 456020 w 5802720"/>
              <a:gd name="connsiteY105" fmla="*/ 1974850 h 2559050"/>
              <a:gd name="connsiteX106" fmla="*/ 449670 w 5802720"/>
              <a:gd name="connsiteY106" fmla="*/ 2000250 h 2559050"/>
              <a:gd name="connsiteX107" fmla="*/ 430620 w 5802720"/>
              <a:gd name="connsiteY107" fmla="*/ 2012950 h 2559050"/>
              <a:gd name="connsiteX108" fmla="*/ 405220 w 5802720"/>
              <a:gd name="connsiteY108" fmla="*/ 2032000 h 2559050"/>
              <a:gd name="connsiteX109" fmla="*/ 386170 w 5802720"/>
              <a:gd name="connsiteY109" fmla="*/ 2051050 h 2559050"/>
              <a:gd name="connsiteX110" fmla="*/ 329020 w 5802720"/>
              <a:gd name="connsiteY110" fmla="*/ 2057400 h 2559050"/>
              <a:gd name="connsiteX111" fmla="*/ 322670 w 5802720"/>
              <a:gd name="connsiteY111" fmla="*/ 2082800 h 2559050"/>
              <a:gd name="connsiteX112" fmla="*/ 316320 w 5802720"/>
              <a:gd name="connsiteY112" fmla="*/ 2114550 h 2559050"/>
              <a:gd name="connsiteX113" fmla="*/ 297270 w 5802720"/>
              <a:gd name="connsiteY113" fmla="*/ 2133600 h 2559050"/>
              <a:gd name="connsiteX114" fmla="*/ 284570 w 5802720"/>
              <a:gd name="connsiteY114" fmla="*/ 2152650 h 2559050"/>
              <a:gd name="connsiteX115" fmla="*/ 265520 w 5802720"/>
              <a:gd name="connsiteY115" fmla="*/ 2165350 h 2559050"/>
              <a:gd name="connsiteX116" fmla="*/ 240120 w 5802720"/>
              <a:gd name="connsiteY116" fmla="*/ 2184400 h 2559050"/>
              <a:gd name="connsiteX117" fmla="*/ 208370 w 5802720"/>
              <a:gd name="connsiteY117" fmla="*/ 2190750 h 2559050"/>
              <a:gd name="connsiteX118" fmla="*/ 138520 w 5802720"/>
              <a:gd name="connsiteY118" fmla="*/ 2197100 h 2559050"/>
              <a:gd name="connsiteX119" fmla="*/ 132170 w 5802720"/>
              <a:gd name="connsiteY119" fmla="*/ 2286000 h 2559050"/>
              <a:gd name="connsiteX120" fmla="*/ 163920 w 5802720"/>
              <a:gd name="connsiteY120" fmla="*/ 2292350 h 2559050"/>
              <a:gd name="connsiteX121" fmla="*/ 170270 w 5802720"/>
              <a:gd name="connsiteY121" fmla="*/ 2317750 h 2559050"/>
              <a:gd name="connsiteX122" fmla="*/ 100420 w 5802720"/>
              <a:gd name="connsiteY122" fmla="*/ 2349500 h 2559050"/>
              <a:gd name="connsiteX123" fmla="*/ 75020 w 5802720"/>
              <a:gd name="connsiteY123" fmla="*/ 2355850 h 2559050"/>
              <a:gd name="connsiteX124" fmla="*/ 49620 w 5802720"/>
              <a:gd name="connsiteY124" fmla="*/ 2393950 h 2559050"/>
              <a:gd name="connsiteX125" fmla="*/ 11520 w 5802720"/>
              <a:gd name="connsiteY125" fmla="*/ 2444750 h 2559050"/>
              <a:gd name="connsiteX126" fmla="*/ 11520 w 5802720"/>
              <a:gd name="connsiteY126" fmla="*/ 2552700 h 2559050"/>
              <a:gd name="connsiteX127" fmla="*/ 30570 w 5802720"/>
              <a:gd name="connsiteY127"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5072470 w 5802720"/>
              <a:gd name="connsiteY25" fmla="*/ 876300 h 2559050"/>
              <a:gd name="connsiteX26" fmla="*/ 4564470 w 5802720"/>
              <a:gd name="connsiteY26" fmla="*/ 1168400 h 2559050"/>
              <a:gd name="connsiteX27" fmla="*/ 4526370 w 5802720"/>
              <a:gd name="connsiteY27" fmla="*/ 1174750 h 2559050"/>
              <a:gd name="connsiteX28" fmla="*/ 4380320 w 5802720"/>
              <a:gd name="connsiteY28" fmla="*/ 1187450 h 2559050"/>
              <a:gd name="connsiteX29" fmla="*/ 4342220 w 5802720"/>
              <a:gd name="connsiteY29" fmla="*/ 1193800 h 2559050"/>
              <a:gd name="connsiteX30" fmla="*/ 4285070 w 5802720"/>
              <a:gd name="connsiteY30" fmla="*/ 1200150 h 2559050"/>
              <a:gd name="connsiteX31" fmla="*/ 4266020 w 5802720"/>
              <a:gd name="connsiteY31" fmla="*/ 1212850 h 2559050"/>
              <a:gd name="connsiteX32" fmla="*/ 4234270 w 5802720"/>
              <a:gd name="connsiteY32" fmla="*/ 1219200 h 2559050"/>
              <a:gd name="connsiteX33" fmla="*/ 4119970 w 5802720"/>
              <a:gd name="connsiteY33" fmla="*/ 1231900 h 2559050"/>
              <a:gd name="connsiteX34" fmla="*/ 3980270 w 5802720"/>
              <a:gd name="connsiteY34" fmla="*/ 1238250 h 2559050"/>
              <a:gd name="connsiteX35" fmla="*/ 3923120 w 5802720"/>
              <a:gd name="connsiteY35" fmla="*/ 1270000 h 2559050"/>
              <a:gd name="connsiteX36" fmla="*/ 3904070 w 5802720"/>
              <a:gd name="connsiteY36" fmla="*/ 1301750 h 2559050"/>
              <a:gd name="connsiteX37" fmla="*/ 3897720 w 5802720"/>
              <a:gd name="connsiteY37" fmla="*/ 1320800 h 2559050"/>
              <a:gd name="connsiteX38" fmla="*/ 3885020 w 5802720"/>
              <a:gd name="connsiteY38" fmla="*/ 1365250 h 2559050"/>
              <a:gd name="connsiteX39" fmla="*/ 3878670 w 5802720"/>
              <a:gd name="connsiteY39" fmla="*/ 1403350 h 2559050"/>
              <a:gd name="connsiteX40" fmla="*/ 3859620 w 5802720"/>
              <a:gd name="connsiteY40" fmla="*/ 1416050 h 2559050"/>
              <a:gd name="connsiteX41" fmla="*/ 3834220 w 5802720"/>
              <a:gd name="connsiteY41" fmla="*/ 1397000 h 2559050"/>
              <a:gd name="connsiteX42" fmla="*/ 3783420 w 5802720"/>
              <a:gd name="connsiteY42" fmla="*/ 1384300 h 2559050"/>
              <a:gd name="connsiteX43" fmla="*/ 3764370 w 5802720"/>
              <a:gd name="connsiteY43" fmla="*/ 1377950 h 2559050"/>
              <a:gd name="connsiteX44" fmla="*/ 3650070 w 5802720"/>
              <a:gd name="connsiteY44" fmla="*/ 1397000 h 2559050"/>
              <a:gd name="connsiteX45" fmla="*/ 3618320 w 5802720"/>
              <a:gd name="connsiteY45" fmla="*/ 1447800 h 2559050"/>
              <a:gd name="connsiteX46" fmla="*/ 3605620 w 5802720"/>
              <a:gd name="connsiteY46" fmla="*/ 1466850 h 2559050"/>
              <a:gd name="connsiteX47" fmla="*/ 3554820 w 5802720"/>
              <a:gd name="connsiteY47" fmla="*/ 1504950 h 2559050"/>
              <a:gd name="connsiteX48" fmla="*/ 3516720 w 5802720"/>
              <a:gd name="connsiteY48" fmla="*/ 1511300 h 2559050"/>
              <a:gd name="connsiteX49" fmla="*/ 3497670 w 5802720"/>
              <a:gd name="connsiteY49" fmla="*/ 1517650 h 2559050"/>
              <a:gd name="connsiteX50" fmla="*/ 3472270 w 5802720"/>
              <a:gd name="connsiteY50" fmla="*/ 1524000 h 2559050"/>
              <a:gd name="connsiteX51" fmla="*/ 3453220 w 5802720"/>
              <a:gd name="connsiteY51" fmla="*/ 1536700 h 2559050"/>
              <a:gd name="connsiteX52" fmla="*/ 3288120 w 5802720"/>
              <a:gd name="connsiteY52" fmla="*/ 1524000 h 2559050"/>
              <a:gd name="connsiteX53" fmla="*/ 3205570 w 5802720"/>
              <a:gd name="connsiteY53" fmla="*/ 1479550 h 2559050"/>
              <a:gd name="connsiteX54" fmla="*/ 3180170 w 5802720"/>
              <a:gd name="connsiteY54" fmla="*/ 1466850 h 2559050"/>
              <a:gd name="connsiteX55" fmla="*/ 3110320 w 5802720"/>
              <a:gd name="connsiteY55" fmla="*/ 1454150 h 2559050"/>
              <a:gd name="connsiteX56" fmla="*/ 3097620 w 5802720"/>
              <a:gd name="connsiteY56" fmla="*/ 1435100 h 2559050"/>
              <a:gd name="connsiteX57" fmla="*/ 3021420 w 5802720"/>
              <a:gd name="connsiteY57" fmla="*/ 1403350 h 2559050"/>
              <a:gd name="connsiteX58" fmla="*/ 3008720 w 5802720"/>
              <a:gd name="connsiteY58" fmla="*/ 1384300 h 2559050"/>
              <a:gd name="connsiteX59" fmla="*/ 2983320 w 5802720"/>
              <a:gd name="connsiteY59" fmla="*/ 1377950 h 2559050"/>
              <a:gd name="connsiteX60" fmla="*/ 2926170 w 5802720"/>
              <a:gd name="connsiteY60" fmla="*/ 1371600 h 2559050"/>
              <a:gd name="connsiteX61" fmla="*/ 2900770 w 5802720"/>
              <a:gd name="connsiteY61" fmla="*/ 1358900 h 2559050"/>
              <a:gd name="connsiteX62" fmla="*/ 2830920 w 5802720"/>
              <a:gd name="connsiteY62" fmla="*/ 1314450 h 2559050"/>
              <a:gd name="connsiteX63" fmla="*/ 2710270 w 5802720"/>
              <a:gd name="connsiteY63" fmla="*/ 1276350 h 2559050"/>
              <a:gd name="connsiteX64" fmla="*/ 2703920 w 5802720"/>
              <a:gd name="connsiteY64" fmla="*/ 1238250 h 2559050"/>
              <a:gd name="connsiteX65" fmla="*/ 2684870 w 5802720"/>
              <a:gd name="connsiteY65" fmla="*/ 1231900 h 2559050"/>
              <a:gd name="connsiteX66" fmla="*/ 2608670 w 5802720"/>
              <a:gd name="connsiteY66" fmla="*/ 1238250 h 2559050"/>
              <a:gd name="connsiteX67" fmla="*/ 2583270 w 5802720"/>
              <a:gd name="connsiteY67" fmla="*/ 1244600 h 2559050"/>
              <a:gd name="connsiteX68" fmla="*/ 2589620 w 5802720"/>
              <a:gd name="connsiteY68" fmla="*/ 1270000 h 2559050"/>
              <a:gd name="connsiteX69" fmla="*/ 2576920 w 5802720"/>
              <a:gd name="connsiteY69" fmla="*/ 1320800 h 2559050"/>
              <a:gd name="connsiteX70" fmla="*/ 2519770 w 5802720"/>
              <a:gd name="connsiteY70" fmla="*/ 1327150 h 2559050"/>
              <a:gd name="connsiteX71" fmla="*/ 2488020 w 5802720"/>
              <a:gd name="connsiteY71" fmla="*/ 1365250 h 2559050"/>
              <a:gd name="connsiteX72" fmla="*/ 2462620 w 5802720"/>
              <a:gd name="connsiteY72" fmla="*/ 1371600 h 2559050"/>
              <a:gd name="connsiteX73" fmla="*/ 2437220 w 5802720"/>
              <a:gd name="connsiteY73" fmla="*/ 1384300 h 2559050"/>
              <a:gd name="connsiteX74" fmla="*/ 2424520 w 5802720"/>
              <a:gd name="connsiteY74" fmla="*/ 1403350 h 2559050"/>
              <a:gd name="connsiteX75" fmla="*/ 2380070 w 5802720"/>
              <a:gd name="connsiteY75" fmla="*/ 1498600 h 2559050"/>
              <a:gd name="connsiteX76" fmla="*/ 2348320 w 5802720"/>
              <a:gd name="connsiteY76" fmla="*/ 1504950 h 2559050"/>
              <a:gd name="connsiteX77" fmla="*/ 2322920 w 5802720"/>
              <a:gd name="connsiteY77" fmla="*/ 1543050 h 2559050"/>
              <a:gd name="connsiteX78" fmla="*/ 2278470 w 5802720"/>
              <a:gd name="connsiteY78" fmla="*/ 1593850 h 2559050"/>
              <a:gd name="connsiteX79" fmla="*/ 2246720 w 5802720"/>
              <a:gd name="connsiteY79" fmla="*/ 1600200 h 2559050"/>
              <a:gd name="connsiteX80" fmla="*/ 2145120 w 5802720"/>
              <a:gd name="connsiteY80" fmla="*/ 1606550 h 2559050"/>
              <a:gd name="connsiteX81" fmla="*/ 1999070 w 5802720"/>
              <a:gd name="connsiteY81" fmla="*/ 1631950 h 2559050"/>
              <a:gd name="connsiteX82" fmla="*/ 1637120 w 5802720"/>
              <a:gd name="connsiteY82" fmla="*/ 1638300 h 2559050"/>
              <a:gd name="connsiteX83" fmla="*/ 1611720 w 5802720"/>
              <a:gd name="connsiteY83" fmla="*/ 1644650 h 2559050"/>
              <a:gd name="connsiteX84" fmla="*/ 1573620 w 5802720"/>
              <a:gd name="connsiteY84" fmla="*/ 1689100 h 2559050"/>
              <a:gd name="connsiteX85" fmla="*/ 1554570 w 5802720"/>
              <a:gd name="connsiteY85" fmla="*/ 1701800 h 2559050"/>
              <a:gd name="connsiteX86" fmla="*/ 1522820 w 5802720"/>
              <a:gd name="connsiteY86" fmla="*/ 1727200 h 2559050"/>
              <a:gd name="connsiteX87" fmla="*/ 1484720 w 5802720"/>
              <a:gd name="connsiteY87" fmla="*/ 1752600 h 2559050"/>
              <a:gd name="connsiteX88" fmla="*/ 1408520 w 5802720"/>
              <a:gd name="connsiteY88" fmla="*/ 1746250 h 2559050"/>
              <a:gd name="connsiteX89" fmla="*/ 1389470 w 5802720"/>
              <a:gd name="connsiteY89" fmla="*/ 1708150 h 2559050"/>
              <a:gd name="connsiteX90" fmla="*/ 1237070 w 5802720"/>
              <a:gd name="connsiteY90" fmla="*/ 1701800 h 2559050"/>
              <a:gd name="connsiteX91" fmla="*/ 1084670 w 5802720"/>
              <a:gd name="connsiteY91" fmla="*/ 1708150 h 2559050"/>
              <a:gd name="connsiteX92" fmla="*/ 1008470 w 5802720"/>
              <a:gd name="connsiteY92" fmla="*/ 1727200 h 2559050"/>
              <a:gd name="connsiteX93" fmla="*/ 938620 w 5802720"/>
              <a:gd name="connsiteY93" fmla="*/ 1733550 h 2559050"/>
              <a:gd name="connsiteX94" fmla="*/ 900520 w 5802720"/>
              <a:gd name="connsiteY94" fmla="*/ 1720850 h 2559050"/>
              <a:gd name="connsiteX95" fmla="*/ 798920 w 5802720"/>
              <a:gd name="connsiteY95" fmla="*/ 1758950 h 2559050"/>
              <a:gd name="connsiteX96" fmla="*/ 767170 w 5802720"/>
              <a:gd name="connsiteY96" fmla="*/ 1803400 h 2559050"/>
              <a:gd name="connsiteX97" fmla="*/ 741770 w 5802720"/>
              <a:gd name="connsiteY97" fmla="*/ 1828800 h 2559050"/>
              <a:gd name="connsiteX98" fmla="*/ 735420 w 5802720"/>
              <a:gd name="connsiteY98" fmla="*/ 1847850 h 2559050"/>
              <a:gd name="connsiteX99" fmla="*/ 659220 w 5802720"/>
              <a:gd name="connsiteY99" fmla="*/ 1854200 h 2559050"/>
              <a:gd name="connsiteX100" fmla="*/ 576670 w 5802720"/>
              <a:gd name="connsiteY100" fmla="*/ 1879600 h 2559050"/>
              <a:gd name="connsiteX101" fmla="*/ 532220 w 5802720"/>
              <a:gd name="connsiteY101" fmla="*/ 1905000 h 2559050"/>
              <a:gd name="connsiteX102" fmla="*/ 487770 w 5802720"/>
              <a:gd name="connsiteY102" fmla="*/ 1924050 h 2559050"/>
              <a:gd name="connsiteX103" fmla="*/ 468720 w 5802720"/>
              <a:gd name="connsiteY103" fmla="*/ 1936750 h 2559050"/>
              <a:gd name="connsiteX104" fmla="*/ 456020 w 5802720"/>
              <a:gd name="connsiteY104" fmla="*/ 1974850 h 2559050"/>
              <a:gd name="connsiteX105" fmla="*/ 449670 w 5802720"/>
              <a:gd name="connsiteY105" fmla="*/ 2000250 h 2559050"/>
              <a:gd name="connsiteX106" fmla="*/ 430620 w 5802720"/>
              <a:gd name="connsiteY106" fmla="*/ 2012950 h 2559050"/>
              <a:gd name="connsiteX107" fmla="*/ 405220 w 5802720"/>
              <a:gd name="connsiteY107" fmla="*/ 2032000 h 2559050"/>
              <a:gd name="connsiteX108" fmla="*/ 386170 w 5802720"/>
              <a:gd name="connsiteY108" fmla="*/ 2051050 h 2559050"/>
              <a:gd name="connsiteX109" fmla="*/ 329020 w 5802720"/>
              <a:gd name="connsiteY109" fmla="*/ 2057400 h 2559050"/>
              <a:gd name="connsiteX110" fmla="*/ 322670 w 5802720"/>
              <a:gd name="connsiteY110" fmla="*/ 2082800 h 2559050"/>
              <a:gd name="connsiteX111" fmla="*/ 316320 w 5802720"/>
              <a:gd name="connsiteY111" fmla="*/ 2114550 h 2559050"/>
              <a:gd name="connsiteX112" fmla="*/ 297270 w 5802720"/>
              <a:gd name="connsiteY112" fmla="*/ 2133600 h 2559050"/>
              <a:gd name="connsiteX113" fmla="*/ 284570 w 5802720"/>
              <a:gd name="connsiteY113" fmla="*/ 2152650 h 2559050"/>
              <a:gd name="connsiteX114" fmla="*/ 265520 w 5802720"/>
              <a:gd name="connsiteY114" fmla="*/ 2165350 h 2559050"/>
              <a:gd name="connsiteX115" fmla="*/ 240120 w 5802720"/>
              <a:gd name="connsiteY115" fmla="*/ 2184400 h 2559050"/>
              <a:gd name="connsiteX116" fmla="*/ 208370 w 5802720"/>
              <a:gd name="connsiteY116" fmla="*/ 2190750 h 2559050"/>
              <a:gd name="connsiteX117" fmla="*/ 138520 w 5802720"/>
              <a:gd name="connsiteY117" fmla="*/ 2197100 h 2559050"/>
              <a:gd name="connsiteX118" fmla="*/ 132170 w 5802720"/>
              <a:gd name="connsiteY118" fmla="*/ 2286000 h 2559050"/>
              <a:gd name="connsiteX119" fmla="*/ 163920 w 5802720"/>
              <a:gd name="connsiteY119" fmla="*/ 2292350 h 2559050"/>
              <a:gd name="connsiteX120" fmla="*/ 170270 w 5802720"/>
              <a:gd name="connsiteY120" fmla="*/ 2317750 h 2559050"/>
              <a:gd name="connsiteX121" fmla="*/ 100420 w 5802720"/>
              <a:gd name="connsiteY121" fmla="*/ 2349500 h 2559050"/>
              <a:gd name="connsiteX122" fmla="*/ 75020 w 5802720"/>
              <a:gd name="connsiteY122" fmla="*/ 2355850 h 2559050"/>
              <a:gd name="connsiteX123" fmla="*/ 49620 w 5802720"/>
              <a:gd name="connsiteY123" fmla="*/ 2393950 h 2559050"/>
              <a:gd name="connsiteX124" fmla="*/ 11520 w 5802720"/>
              <a:gd name="connsiteY124" fmla="*/ 2444750 h 2559050"/>
              <a:gd name="connsiteX125" fmla="*/ 11520 w 5802720"/>
              <a:gd name="connsiteY125" fmla="*/ 2552700 h 2559050"/>
              <a:gd name="connsiteX126" fmla="*/ 30570 w 5802720"/>
              <a:gd name="connsiteY126"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5091520 w 5802720"/>
              <a:gd name="connsiteY24" fmla="*/ 850900 h 2559050"/>
              <a:gd name="connsiteX25" fmla="*/ 4564470 w 5802720"/>
              <a:gd name="connsiteY25" fmla="*/ 1168400 h 2559050"/>
              <a:gd name="connsiteX26" fmla="*/ 4526370 w 5802720"/>
              <a:gd name="connsiteY26" fmla="*/ 1174750 h 2559050"/>
              <a:gd name="connsiteX27" fmla="*/ 4380320 w 5802720"/>
              <a:gd name="connsiteY27" fmla="*/ 1187450 h 2559050"/>
              <a:gd name="connsiteX28" fmla="*/ 4342220 w 5802720"/>
              <a:gd name="connsiteY28" fmla="*/ 1193800 h 2559050"/>
              <a:gd name="connsiteX29" fmla="*/ 4285070 w 5802720"/>
              <a:gd name="connsiteY29" fmla="*/ 1200150 h 2559050"/>
              <a:gd name="connsiteX30" fmla="*/ 4266020 w 5802720"/>
              <a:gd name="connsiteY30" fmla="*/ 1212850 h 2559050"/>
              <a:gd name="connsiteX31" fmla="*/ 4234270 w 5802720"/>
              <a:gd name="connsiteY31" fmla="*/ 1219200 h 2559050"/>
              <a:gd name="connsiteX32" fmla="*/ 4119970 w 5802720"/>
              <a:gd name="connsiteY32" fmla="*/ 1231900 h 2559050"/>
              <a:gd name="connsiteX33" fmla="*/ 3980270 w 5802720"/>
              <a:gd name="connsiteY33" fmla="*/ 1238250 h 2559050"/>
              <a:gd name="connsiteX34" fmla="*/ 3923120 w 5802720"/>
              <a:gd name="connsiteY34" fmla="*/ 1270000 h 2559050"/>
              <a:gd name="connsiteX35" fmla="*/ 3904070 w 5802720"/>
              <a:gd name="connsiteY35" fmla="*/ 1301750 h 2559050"/>
              <a:gd name="connsiteX36" fmla="*/ 3897720 w 5802720"/>
              <a:gd name="connsiteY36" fmla="*/ 1320800 h 2559050"/>
              <a:gd name="connsiteX37" fmla="*/ 3885020 w 5802720"/>
              <a:gd name="connsiteY37" fmla="*/ 1365250 h 2559050"/>
              <a:gd name="connsiteX38" fmla="*/ 3878670 w 5802720"/>
              <a:gd name="connsiteY38" fmla="*/ 1403350 h 2559050"/>
              <a:gd name="connsiteX39" fmla="*/ 3859620 w 5802720"/>
              <a:gd name="connsiteY39" fmla="*/ 1416050 h 2559050"/>
              <a:gd name="connsiteX40" fmla="*/ 3834220 w 5802720"/>
              <a:gd name="connsiteY40" fmla="*/ 1397000 h 2559050"/>
              <a:gd name="connsiteX41" fmla="*/ 3783420 w 5802720"/>
              <a:gd name="connsiteY41" fmla="*/ 1384300 h 2559050"/>
              <a:gd name="connsiteX42" fmla="*/ 3764370 w 5802720"/>
              <a:gd name="connsiteY42" fmla="*/ 1377950 h 2559050"/>
              <a:gd name="connsiteX43" fmla="*/ 3650070 w 5802720"/>
              <a:gd name="connsiteY43" fmla="*/ 1397000 h 2559050"/>
              <a:gd name="connsiteX44" fmla="*/ 3618320 w 5802720"/>
              <a:gd name="connsiteY44" fmla="*/ 1447800 h 2559050"/>
              <a:gd name="connsiteX45" fmla="*/ 3605620 w 5802720"/>
              <a:gd name="connsiteY45" fmla="*/ 1466850 h 2559050"/>
              <a:gd name="connsiteX46" fmla="*/ 3554820 w 5802720"/>
              <a:gd name="connsiteY46" fmla="*/ 1504950 h 2559050"/>
              <a:gd name="connsiteX47" fmla="*/ 3516720 w 5802720"/>
              <a:gd name="connsiteY47" fmla="*/ 1511300 h 2559050"/>
              <a:gd name="connsiteX48" fmla="*/ 3497670 w 5802720"/>
              <a:gd name="connsiteY48" fmla="*/ 1517650 h 2559050"/>
              <a:gd name="connsiteX49" fmla="*/ 3472270 w 5802720"/>
              <a:gd name="connsiteY49" fmla="*/ 1524000 h 2559050"/>
              <a:gd name="connsiteX50" fmla="*/ 3453220 w 5802720"/>
              <a:gd name="connsiteY50" fmla="*/ 1536700 h 2559050"/>
              <a:gd name="connsiteX51" fmla="*/ 3288120 w 5802720"/>
              <a:gd name="connsiteY51" fmla="*/ 1524000 h 2559050"/>
              <a:gd name="connsiteX52" fmla="*/ 3205570 w 5802720"/>
              <a:gd name="connsiteY52" fmla="*/ 1479550 h 2559050"/>
              <a:gd name="connsiteX53" fmla="*/ 3180170 w 5802720"/>
              <a:gd name="connsiteY53" fmla="*/ 1466850 h 2559050"/>
              <a:gd name="connsiteX54" fmla="*/ 3110320 w 5802720"/>
              <a:gd name="connsiteY54" fmla="*/ 1454150 h 2559050"/>
              <a:gd name="connsiteX55" fmla="*/ 3097620 w 5802720"/>
              <a:gd name="connsiteY55" fmla="*/ 1435100 h 2559050"/>
              <a:gd name="connsiteX56" fmla="*/ 3021420 w 5802720"/>
              <a:gd name="connsiteY56" fmla="*/ 1403350 h 2559050"/>
              <a:gd name="connsiteX57" fmla="*/ 3008720 w 5802720"/>
              <a:gd name="connsiteY57" fmla="*/ 1384300 h 2559050"/>
              <a:gd name="connsiteX58" fmla="*/ 2983320 w 5802720"/>
              <a:gd name="connsiteY58" fmla="*/ 1377950 h 2559050"/>
              <a:gd name="connsiteX59" fmla="*/ 2926170 w 5802720"/>
              <a:gd name="connsiteY59" fmla="*/ 1371600 h 2559050"/>
              <a:gd name="connsiteX60" fmla="*/ 2900770 w 5802720"/>
              <a:gd name="connsiteY60" fmla="*/ 1358900 h 2559050"/>
              <a:gd name="connsiteX61" fmla="*/ 2830920 w 5802720"/>
              <a:gd name="connsiteY61" fmla="*/ 1314450 h 2559050"/>
              <a:gd name="connsiteX62" fmla="*/ 2710270 w 5802720"/>
              <a:gd name="connsiteY62" fmla="*/ 1276350 h 2559050"/>
              <a:gd name="connsiteX63" fmla="*/ 2703920 w 5802720"/>
              <a:gd name="connsiteY63" fmla="*/ 1238250 h 2559050"/>
              <a:gd name="connsiteX64" fmla="*/ 2684870 w 5802720"/>
              <a:gd name="connsiteY64" fmla="*/ 1231900 h 2559050"/>
              <a:gd name="connsiteX65" fmla="*/ 2608670 w 5802720"/>
              <a:gd name="connsiteY65" fmla="*/ 1238250 h 2559050"/>
              <a:gd name="connsiteX66" fmla="*/ 2583270 w 5802720"/>
              <a:gd name="connsiteY66" fmla="*/ 1244600 h 2559050"/>
              <a:gd name="connsiteX67" fmla="*/ 2589620 w 5802720"/>
              <a:gd name="connsiteY67" fmla="*/ 1270000 h 2559050"/>
              <a:gd name="connsiteX68" fmla="*/ 2576920 w 5802720"/>
              <a:gd name="connsiteY68" fmla="*/ 1320800 h 2559050"/>
              <a:gd name="connsiteX69" fmla="*/ 2519770 w 5802720"/>
              <a:gd name="connsiteY69" fmla="*/ 1327150 h 2559050"/>
              <a:gd name="connsiteX70" fmla="*/ 2488020 w 5802720"/>
              <a:gd name="connsiteY70" fmla="*/ 1365250 h 2559050"/>
              <a:gd name="connsiteX71" fmla="*/ 2462620 w 5802720"/>
              <a:gd name="connsiteY71" fmla="*/ 1371600 h 2559050"/>
              <a:gd name="connsiteX72" fmla="*/ 2437220 w 5802720"/>
              <a:gd name="connsiteY72" fmla="*/ 1384300 h 2559050"/>
              <a:gd name="connsiteX73" fmla="*/ 2424520 w 5802720"/>
              <a:gd name="connsiteY73" fmla="*/ 1403350 h 2559050"/>
              <a:gd name="connsiteX74" fmla="*/ 2380070 w 5802720"/>
              <a:gd name="connsiteY74" fmla="*/ 1498600 h 2559050"/>
              <a:gd name="connsiteX75" fmla="*/ 2348320 w 5802720"/>
              <a:gd name="connsiteY75" fmla="*/ 1504950 h 2559050"/>
              <a:gd name="connsiteX76" fmla="*/ 2322920 w 5802720"/>
              <a:gd name="connsiteY76" fmla="*/ 1543050 h 2559050"/>
              <a:gd name="connsiteX77" fmla="*/ 2278470 w 5802720"/>
              <a:gd name="connsiteY77" fmla="*/ 1593850 h 2559050"/>
              <a:gd name="connsiteX78" fmla="*/ 2246720 w 5802720"/>
              <a:gd name="connsiteY78" fmla="*/ 1600200 h 2559050"/>
              <a:gd name="connsiteX79" fmla="*/ 2145120 w 5802720"/>
              <a:gd name="connsiteY79" fmla="*/ 1606550 h 2559050"/>
              <a:gd name="connsiteX80" fmla="*/ 1999070 w 5802720"/>
              <a:gd name="connsiteY80" fmla="*/ 1631950 h 2559050"/>
              <a:gd name="connsiteX81" fmla="*/ 1637120 w 5802720"/>
              <a:gd name="connsiteY81" fmla="*/ 1638300 h 2559050"/>
              <a:gd name="connsiteX82" fmla="*/ 1611720 w 5802720"/>
              <a:gd name="connsiteY82" fmla="*/ 1644650 h 2559050"/>
              <a:gd name="connsiteX83" fmla="*/ 1573620 w 5802720"/>
              <a:gd name="connsiteY83" fmla="*/ 1689100 h 2559050"/>
              <a:gd name="connsiteX84" fmla="*/ 1554570 w 5802720"/>
              <a:gd name="connsiteY84" fmla="*/ 1701800 h 2559050"/>
              <a:gd name="connsiteX85" fmla="*/ 1522820 w 5802720"/>
              <a:gd name="connsiteY85" fmla="*/ 1727200 h 2559050"/>
              <a:gd name="connsiteX86" fmla="*/ 1484720 w 5802720"/>
              <a:gd name="connsiteY86" fmla="*/ 1752600 h 2559050"/>
              <a:gd name="connsiteX87" fmla="*/ 1408520 w 5802720"/>
              <a:gd name="connsiteY87" fmla="*/ 1746250 h 2559050"/>
              <a:gd name="connsiteX88" fmla="*/ 1389470 w 5802720"/>
              <a:gd name="connsiteY88" fmla="*/ 1708150 h 2559050"/>
              <a:gd name="connsiteX89" fmla="*/ 1237070 w 5802720"/>
              <a:gd name="connsiteY89" fmla="*/ 1701800 h 2559050"/>
              <a:gd name="connsiteX90" fmla="*/ 1084670 w 5802720"/>
              <a:gd name="connsiteY90" fmla="*/ 1708150 h 2559050"/>
              <a:gd name="connsiteX91" fmla="*/ 1008470 w 5802720"/>
              <a:gd name="connsiteY91" fmla="*/ 1727200 h 2559050"/>
              <a:gd name="connsiteX92" fmla="*/ 938620 w 5802720"/>
              <a:gd name="connsiteY92" fmla="*/ 1733550 h 2559050"/>
              <a:gd name="connsiteX93" fmla="*/ 900520 w 5802720"/>
              <a:gd name="connsiteY93" fmla="*/ 1720850 h 2559050"/>
              <a:gd name="connsiteX94" fmla="*/ 798920 w 5802720"/>
              <a:gd name="connsiteY94" fmla="*/ 1758950 h 2559050"/>
              <a:gd name="connsiteX95" fmla="*/ 767170 w 5802720"/>
              <a:gd name="connsiteY95" fmla="*/ 1803400 h 2559050"/>
              <a:gd name="connsiteX96" fmla="*/ 741770 w 5802720"/>
              <a:gd name="connsiteY96" fmla="*/ 1828800 h 2559050"/>
              <a:gd name="connsiteX97" fmla="*/ 735420 w 5802720"/>
              <a:gd name="connsiteY97" fmla="*/ 1847850 h 2559050"/>
              <a:gd name="connsiteX98" fmla="*/ 659220 w 5802720"/>
              <a:gd name="connsiteY98" fmla="*/ 1854200 h 2559050"/>
              <a:gd name="connsiteX99" fmla="*/ 576670 w 5802720"/>
              <a:gd name="connsiteY99" fmla="*/ 1879600 h 2559050"/>
              <a:gd name="connsiteX100" fmla="*/ 532220 w 5802720"/>
              <a:gd name="connsiteY100" fmla="*/ 1905000 h 2559050"/>
              <a:gd name="connsiteX101" fmla="*/ 487770 w 5802720"/>
              <a:gd name="connsiteY101" fmla="*/ 1924050 h 2559050"/>
              <a:gd name="connsiteX102" fmla="*/ 468720 w 5802720"/>
              <a:gd name="connsiteY102" fmla="*/ 1936750 h 2559050"/>
              <a:gd name="connsiteX103" fmla="*/ 456020 w 5802720"/>
              <a:gd name="connsiteY103" fmla="*/ 1974850 h 2559050"/>
              <a:gd name="connsiteX104" fmla="*/ 449670 w 5802720"/>
              <a:gd name="connsiteY104" fmla="*/ 2000250 h 2559050"/>
              <a:gd name="connsiteX105" fmla="*/ 430620 w 5802720"/>
              <a:gd name="connsiteY105" fmla="*/ 2012950 h 2559050"/>
              <a:gd name="connsiteX106" fmla="*/ 405220 w 5802720"/>
              <a:gd name="connsiteY106" fmla="*/ 2032000 h 2559050"/>
              <a:gd name="connsiteX107" fmla="*/ 386170 w 5802720"/>
              <a:gd name="connsiteY107" fmla="*/ 2051050 h 2559050"/>
              <a:gd name="connsiteX108" fmla="*/ 329020 w 5802720"/>
              <a:gd name="connsiteY108" fmla="*/ 2057400 h 2559050"/>
              <a:gd name="connsiteX109" fmla="*/ 322670 w 5802720"/>
              <a:gd name="connsiteY109" fmla="*/ 2082800 h 2559050"/>
              <a:gd name="connsiteX110" fmla="*/ 316320 w 5802720"/>
              <a:gd name="connsiteY110" fmla="*/ 2114550 h 2559050"/>
              <a:gd name="connsiteX111" fmla="*/ 297270 w 5802720"/>
              <a:gd name="connsiteY111" fmla="*/ 2133600 h 2559050"/>
              <a:gd name="connsiteX112" fmla="*/ 284570 w 5802720"/>
              <a:gd name="connsiteY112" fmla="*/ 2152650 h 2559050"/>
              <a:gd name="connsiteX113" fmla="*/ 265520 w 5802720"/>
              <a:gd name="connsiteY113" fmla="*/ 2165350 h 2559050"/>
              <a:gd name="connsiteX114" fmla="*/ 240120 w 5802720"/>
              <a:gd name="connsiteY114" fmla="*/ 2184400 h 2559050"/>
              <a:gd name="connsiteX115" fmla="*/ 208370 w 5802720"/>
              <a:gd name="connsiteY115" fmla="*/ 2190750 h 2559050"/>
              <a:gd name="connsiteX116" fmla="*/ 138520 w 5802720"/>
              <a:gd name="connsiteY116" fmla="*/ 2197100 h 2559050"/>
              <a:gd name="connsiteX117" fmla="*/ 132170 w 5802720"/>
              <a:gd name="connsiteY117" fmla="*/ 2286000 h 2559050"/>
              <a:gd name="connsiteX118" fmla="*/ 163920 w 5802720"/>
              <a:gd name="connsiteY118" fmla="*/ 2292350 h 2559050"/>
              <a:gd name="connsiteX119" fmla="*/ 170270 w 5802720"/>
              <a:gd name="connsiteY119" fmla="*/ 2317750 h 2559050"/>
              <a:gd name="connsiteX120" fmla="*/ 100420 w 5802720"/>
              <a:gd name="connsiteY120" fmla="*/ 2349500 h 2559050"/>
              <a:gd name="connsiteX121" fmla="*/ 75020 w 5802720"/>
              <a:gd name="connsiteY121" fmla="*/ 2355850 h 2559050"/>
              <a:gd name="connsiteX122" fmla="*/ 49620 w 5802720"/>
              <a:gd name="connsiteY122" fmla="*/ 2393950 h 2559050"/>
              <a:gd name="connsiteX123" fmla="*/ 11520 w 5802720"/>
              <a:gd name="connsiteY123" fmla="*/ 2444750 h 2559050"/>
              <a:gd name="connsiteX124" fmla="*/ 11520 w 5802720"/>
              <a:gd name="connsiteY124" fmla="*/ 2552700 h 2559050"/>
              <a:gd name="connsiteX125" fmla="*/ 30570 w 5802720"/>
              <a:gd name="connsiteY125"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5097870 w 5802720"/>
              <a:gd name="connsiteY23" fmla="*/ 819150 h 2559050"/>
              <a:gd name="connsiteX24" fmla="*/ 4564470 w 5802720"/>
              <a:gd name="connsiteY24" fmla="*/ 1168400 h 2559050"/>
              <a:gd name="connsiteX25" fmla="*/ 4526370 w 5802720"/>
              <a:gd name="connsiteY25" fmla="*/ 1174750 h 2559050"/>
              <a:gd name="connsiteX26" fmla="*/ 4380320 w 5802720"/>
              <a:gd name="connsiteY26" fmla="*/ 1187450 h 2559050"/>
              <a:gd name="connsiteX27" fmla="*/ 4342220 w 5802720"/>
              <a:gd name="connsiteY27" fmla="*/ 1193800 h 2559050"/>
              <a:gd name="connsiteX28" fmla="*/ 4285070 w 5802720"/>
              <a:gd name="connsiteY28" fmla="*/ 1200150 h 2559050"/>
              <a:gd name="connsiteX29" fmla="*/ 4266020 w 5802720"/>
              <a:gd name="connsiteY29" fmla="*/ 1212850 h 2559050"/>
              <a:gd name="connsiteX30" fmla="*/ 4234270 w 5802720"/>
              <a:gd name="connsiteY30" fmla="*/ 1219200 h 2559050"/>
              <a:gd name="connsiteX31" fmla="*/ 4119970 w 5802720"/>
              <a:gd name="connsiteY31" fmla="*/ 1231900 h 2559050"/>
              <a:gd name="connsiteX32" fmla="*/ 3980270 w 5802720"/>
              <a:gd name="connsiteY32" fmla="*/ 1238250 h 2559050"/>
              <a:gd name="connsiteX33" fmla="*/ 3923120 w 5802720"/>
              <a:gd name="connsiteY33" fmla="*/ 1270000 h 2559050"/>
              <a:gd name="connsiteX34" fmla="*/ 3904070 w 5802720"/>
              <a:gd name="connsiteY34" fmla="*/ 1301750 h 2559050"/>
              <a:gd name="connsiteX35" fmla="*/ 3897720 w 5802720"/>
              <a:gd name="connsiteY35" fmla="*/ 1320800 h 2559050"/>
              <a:gd name="connsiteX36" fmla="*/ 3885020 w 5802720"/>
              <a:gd name="connsiteY36" fmla="*/ 1365250 h 2559050"/>
              <a:gd name="connsiteX37" fmla="*/ 3878670 w 5802720"/>
              <a:gd name="connsiteY37" fmla="*/ 1403350 h 2559050"/>
              <a:gd name="connsiteX38" fmla="*/ 3859620 w 5802720"/>
              <a:gd name="connsiteY38" fmla="*/ 1416050 h 2559050"/>
              <a:gd name="connsiteX39" fmla="*/ 3834220 w 5802720"/>
              <a:gd name="connsiteY39" fmla="*/ 1397000 h 2559050"/>
              <a:gd name="connsiteX40" fmla="*/ 3783420 w 5802720"/>
              <a:gd name="connsiteY40" fmla="*/ 1384300 h 2559050"/>
              <a:gd name="connsiteX41" fmla="*/ 3764370 w 5802720"/>
              <a:gd name="connsiteY41" fmla="*/ 1377950 h 2559050"/>
              <a:gd name="connsiteX42" fmla="*/ 3650070 w 5802720"/>
              <a:gd name="connsiteY42" fmla="*/ 1397000 h 2559050"/>
              <a:gd name="connsiteX43" fmla="*/ 3618320 w 5802720"/>
              <a:gd name="connsiteY43" fmla="*/ 1447800 h 2559050"/>
              <a:gd name="connsiteX44" fmla="*/ 3605620 w 5802720"/>
              <a:gd name="connsiteY44" fmla="*/ 1466850 h 2559050"/>
              <a:gd name="connsiteX45" fmla="*/ 3554820 w 5802720"/>
              <a:gd name="connsiteY45" fmla="*/ 1504950 h 2559050"/>
              <a:gd name="connsiteX46" fmla="*/ 3516720 w 5802720"/>
              <a:gd name="connsiteY46" fmla="*/ 1511300 h 2559050"/>
              <a:gd name="connsiteX47" fmla="*/ 3497670 w 5802720"/>
              <a:gd name="connsiteY47" fmla="*/ 1517650 h 2559050"/>
              <a:gd name="connsiteX48" fmla="*/ 3472270 w 5802720"/>
              <a:gd name="connsiteY48" fmla="*/ 1524000 h 2559050"/>
              <a:gd name="connsiteX49" fmla="*/ 3453220 w 5802720"/>
              <a:gd name="connsiteY49" fmla="*/ 1536700 h 2559050"/>
              <a:gd name="connsiteX50" fmla="*/ 3288120 w 5802720"/>
              <a:gd name="connsiteY50" fmla="*/ 1524000 h 2559050"/>
              <a:gd name="connsiteX51" fmla="*/ 3205570 w 5802720"/>
              <a:gd name="connsiteY51" fmla="*/ 1479550 h 2559050"/>
              <a:gd name="connsiteX52" fmla="*/ 3180170 w 5802720"/>
              <a:gd name="connsiteY52" fmla="*/ 1466850 h 2559050"/>
              <a:gd name="connsiteX53" fmla="*/ 3110320 w 5802720"/>
              <a:gd name="connsiteY53" fmla="*/ 1454150 h 2559050"/>
              <a:gd name="connsiteX54" fmla="*/ 3097620 w 5802720"/>
              <a:gd name="connsiteY54" fmla="*/ 1435100 h 2559050"/>
              <a:gd name="connsiteX55" fmla="*/ 3021420 w 5802720"/>
              <a:gd name="connsiteY55" fmla="*/ 1403350 h 2559050"/>
              <a:gd name="connsiteX56" fmla="*/ 3008720 w 5802720"/>
              <a:gd name="connsiteY56" fmla="*/ 1384300 h 2559050"/>
              <a:gd name="connsiteX57" fmla="*/ 2983320 w 5802720"/>
              <a:gd name="connsiteY57" fmla="*/ 1377950 h 2559050"/>
              <a:gd name="connsiteX58" fmla="*/ 2926170 w 5802720"/>
              <a:gd name="connsiteY58" fmla="*/ 1371600 h 2559050"/>
              <a:gd name="connsiteX59" fmla="*/ 2900770 w 5802720"/>
              <a:gd name="connsiteY59" fmla="*/ 1358900 h 2559050"/>
              <a:gd name="connsiteX60" fmla="*/ 2830920 w 5802720"/>
              <a:gd name="connsiteY60" fmla="*/ 1314450 h 2559050"/>
              <a:gd name="connsiteX61" fmla="*/ 2710270 w 5802720"/>
              <a:gd name="connsiteY61" fmla="*/ 1276350 h 2559050"/>
              <a:gd name="connsiteX62" fmla="*/ 2703920 w 5802720"/>
              <a:gd name="connsiteY62" fmla="*/ 1238250 h 2559050"/>
              <a:gd name="connsiteX63" fmla="*/ 2684870 w 5802720"/>
              <a:gd name="connsiteY63" fmla="*/ 1231900 h 2559050"/>
              <a:gd name="connsiteX64" fmla="*/ 2608670 w 5802720"/>
              <a:gd name="connsiteY64" fmla="*/ 1238250 h 2559050"/>
              <a:gd name="connsiteX65" fmla="*/ 2583270 w 5802720"/>
              <a:gd name="connsiteY65" fmla="*/ 1244600 h 2559050"/>
              <a:gd name="connsiteX66" fmla="*/ 2589620 w 5802720"/>
              <a:gd name="connsiteY66" fmla="*/ 1270000 h 2559050"/>
              <a:gd name="connsiteX67" fmla="*/ 2576920 w 5802720"/>
              <a:gd name="connsiteY67" fmla="*/ 1320800 h 2559050"/>
              <a:gd name="connsiteX68" fmla="*/ 2519770 w 5802720"/>
              <a:gd name="connsiteY68" fmla="*/ 1327150 h 2559050"/>
              <a:gd name="connsiteX69" fmla="*/ 2488020 w 5802720"/>
              <a:gd name="connsiteY69" fmla="*/ 1365250 h 2559050"/>
              <a:gd name="connsiteX70" fmla="*/ 2462620 w 5802720"/>
              <a:gd name="connsiteY70" fmla="*/ 1371600 h 2559050"/>
              <a:gd name="connsiteX71" fmla="*/ 2437220 w 5802720"/>
              <a:gd name="connsiteY71" fmla="*/ 1384300 h 2559050"/>
              <a:gd name="connsiteX72" fmla="*/ 2424520 w 5802720"/>
              <a:gd name="connsiteY72" fmla="*/ 1403350 h 2559050"/>
              <a:gd name="connsiteX73" fmla="*/ 2380070 w 5802720"/>
              <a:gd name="connsiteY73" fmla="*/ 1498600 h 2559050"/>
              <a:gd name="connsiteX74" fmla="*/ 2348320 w 5802720"/>
              <a:gd name="connsiteY74" fmla="*/ 1504950 h 2559050"/>
              <a:gd name="connsiteX75" fmla="*/ 2322920 w 5802720"/>
              <a:gd name="connsiteY75" fmla="*/ 1543050 h 2559050"/>
              <a:gd name="connsiteX76" fmla="*/ 2278470 w 5802720"/>
              <a:gd name="connsiteY76" fmla="*/ 1593850 h 2559050"/>
              <a:gd name="connsiteX77" fmla="*/ 2246720 w 5802720"/>
              <a:gd name="connsiteY77" fmla="*/ 1600200 h 2559050"/>
              <a:gd name="connsiteX78" fmla="*/ 2145120 w 5802720"/>
              <a:gd name="connsiteY78" fmla="*/ 1606550 h 2559050"/>
              <a:gd name="connsiteX79" fmla="*/ 1999070 w 5802720"/>
              <a:gd name="connsiteY79" fmla="*/ 1631950 h 2559050"/>
              <a:gd name="connsiteX80" fmla="*/ 1637120 w 5802720"/>
              <a:gd name="connsiteY80" fmla="*/ 1638300 h 2559050"/>
              <a:gd name="connsiteX81" fmla="*/ 1611720 w 5802720"/>
              <a:gd name="connsiteY81" fmla="*/ 1644650 h 2559050"/>
              <a:gd name="connsiteX82" fmla="*/ 1573620 w 5802720"/>
              <a:gd name="connsiteY82" fmla="*/ 1689100 h 2559050"/>
              <a:gd name="connsiteX83" fmla="*/ 1554570 w 5802720"/>
              <a:gd name="connsiteY83" fmla="*/ 1701800 h 2559050"/>
              <a:gd name="connsiteX84" fmla="*/ 1522820 w 5802720"/>
              <a:gd name="connsiteY84" fmla="*/ 1727200 h 2559050"/>
              <a:gd name="connsiteX85" fmla="*/ 1484720 w 5802720"/>
              <a:gd name="connsiteY85" fmla="*/ 1752600 h 2559050"/>
              <a:gd name="connsiteX86" fmla="*/ 1408520 w 5802720"/>
              <a:gd name="connsiteY86" fmla="*/ 1746250 h 2559050"/>
              <a:gd name="connsiteX87" fmla="*/ 1389470 w 5802720"/>
              <a:gd name="connsiteY87" fmla="*/ 1708150 h 2559050"/>
              <a:gd name="connsiteX88" fmla="*/ 1237070 w 5802720"/>
              <a:gd name="connsiteY88" fmla="*/ 1701800 h 2559050"/>
              <a:gd name="connsiteX89" fmla="*/ 1084670 w 5802720"/>
              <a:gd name="connsiteY89" fmla="*/ 1708150 h 2559050"/>
              <a:gd name="connsiteX90" fmla="*/ 1008470 w 5802720"/>
              <a:gd name="connsiteY90" fmla="*/ 1727200 h 2559050"/>
              <a:gd name="connsiteX91" fmla="*/ 938620 w 5802720"/>
              <a:gd name="connsiteY91" fmla="*/ 1733550 h 2559050"/>
              <a:gd name="connsiteX92" fmla="*/ 900520 w 5802720"/>
              <a:gd name="connsiteY92" fmla="*/ 1720850 h 2559050"/>
              <a:gd name="connsiteX93" fmla="*/ 798920 w 5802720"/>
              <a:gd name="connsiteY93" fmla="*/ 1758950 h 2559050"/>
              <a:gd name="connsiteX94" fmla="*/ 767170 w 5802720"/>
              <a:gd name="connsiteY94" fmla="*/ 1803400 h 2559050"/>
              <a:gd name="connsiteX95" fmla="*/ 741770 w 5802720"/>
              <a:gd name="connsiteY95" fmla="*/ 1828800 h 2559050"/>
              <a:gd name="connsiteX96" fmla="*/ 735420 w 5802720"/>
              <a:gd name="connsiteY96" fmla="*/ 1847850 h 2559050"/>
              <a:gd name="connsiteX97" fmla="*/ 659220 w 5802720"/>
              <a:gd name="connsiteY97" fmla="*/ 1854200 h 2559050"/>
              <a:gd name="connsiteX98" fmla="*/ 576670 w 5802720"/>
              <a:gd name="connsiteY98" fmla="*/ 1879600 h 2559050"/>
              <a:gd name="connsiteX99" fmla="*/ 532220 w 5802720"/>
              <a:gd name="connsiteY99" fmla="*/ 1905000 h 2559050"/>
              <a:gd name="connsiteX100" fmla="*/ 487770 w 5802720"/>
              <a:gd name="connsiteY100" fmla="*/ 1924050 h 2559050"/>
              <a:gd name="connsiteX101" fmla="*/ 468720 w 5802720"/>
              <a:gd name="connsiteY101" fmla="*/ 1936750 h 2559050"/>
              <a:gd name="connsiteX102" fmla="*/ 456020 w 5802720"/>
              <a:gd name="connsiteY102" fmla="*/ 1974850 h 2559050"/>
              <a:gd name="connsiteX103" fmla="*/ 449670 w 5802720"/>
              <a:gd name="connsiteY103" fmla="*/ 2000250 h 2559050"/>
              <a:gd name="connsiteX104" fmla="*/ 430620 w 5802720"/>
              <a:gd name="connsiteY104" fmla="*/ 2012950 h 2559050"/>
              <a:gd name="connsiteX105" fmla="*/ 405220 w 5802720"/>
              <a:gd name="connsiteY105" fmla="*/ 2032000 h 2559050"/>
              <a:gd name="connsiteX106" fmla="*/ 386170 w 5802720"/>
              <a:gd name="connsiteY106" fmla="*/ 2051050 h 2559050"/>
              <a:gd name="connsiteX107" fmla="*/ 329020 w 5802720"/>
              <a:gd name="connsiteY107" fmla="*/ 2057400 h 2559050"/>
              <a:gd name="connsiteX108" fmla="*/ 322670 w 5802720"/>
              <a:gd name="connsiteY108" fmla="*/ 2082800 h 2559050"/>
              <a:gd name="connsiteX109" fmla="*/ 316320 w 5802720"/>
              <a:gd name="connsiteY109" fmla="*/ 2114550 h 2559050"/>
              <a:gd name="connsiteX110" fmla="*/ 297270 w 5802720"/>
              <a:gd name="connsiteY110" fmla="*/ 2133600 h 2559050"/>
              <a:gd name="connsiteX111" fmla="*/ 284570 w 5802720"/>
              <a:gd name="connsiteY111" fmla="*/ 2152650 h 2559050"/>
              <a:gd name="connsiteX112" fmla="*/ 265520 w 5802720"/>
              <a:gd name="connsiteY112" fmla="*/ 2165350 h 2559050"/>
              <a:gd name="connsiteX113" fmla="*/ 240120 w 5802720"/>
              <a:gd name="connsiteY113" fmla="*/ 2184400 h 2559050"/>
              <a:gd name="connsiteX114" fmla="*/ 208370 w 5802720"/>
              <a:gd name="connsiteY114" fmla="*/ 2190750 h 2559050"/>
              <a:gd name="connsiteX115" fmla="*/ 138520 w 5802720"/>
              <a:gd name="connsiteY115" fmla="*/ 2197100 h 2559050"/>
              <a:gd name="connsiteX116" fmla="*/ 132170 w 5802720"/>
              <a:gd name="connsiteY116" fmla="*/ 2286000 h 2559050"/>
              <a:gd name="connsiteX117" fmla="*/ 163920 w 5802720"/>
              <a:gd name="connsiteY117" fmla="*/ 2292350 h 2559050"/>
              <a:gd name="connsiteX118" fmla="*/ 170270 w 5802720"/>
              <a:gd name="connsiteY118" fmla="*/ 2317750 h 2559050"/>
              <a:gd name="connsiteX119" fmla="*/ 100420 w 5802720"/>
              <a:gd name="connsiteY119" fmla="*/ 2349500 h 2559050"/>
              <a:gd name="connsiteX120" fmla="*/ 75020 w 5802720"/>
              <a:gd name="connsiteY120" fmla="*/ 2355850 h 2559050"/>
              <a:gd name="connsiteX121" fmla="*/ 49620 w 5802720"/>
              <a:gd name="connsiteY121" fmla="*/ 2393950 h 2559050"/>
              <a:gd name="connsiteX122" fmla="*/ 11520 w 5802720"/>
              <a:gd name="connsiteY122" fmla="*/ 2444750 h 2559050"/>
              <a:gd name="connsiteX123" fmla="*/ 11520 w 5802720"/>
              <a:gd name="connsiteY123" fmla="*/ 2552700 h 2559050"/>
              <a:gd name="connsiteX124" fmla="*/ 30570 w 5802720"/>
              <a:gd name="connsiteY124"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5116920 w 5802720"/>
              <a:gd name="connsiteY22" fmla="*/ 787400 h 2559050"/>
              <a:gd name="connsiteX23" fmla="*/ 4564470 w 5802720"/>
              <a:gd name="connsiteY23" fmla="*/ 1168400 h 2559050"/>
              <a:gd name="connsiteX24" fmla="*/ 4526370 w 5802720"/>
              <a:gd name="connsiteY24" fmla="*/ 1174750 h 2559050"/>
              <a:gd name="connsiteX25" fmla="*/ 4380320 w 5802720"/>
              <a:gd name="connsiteY25" fmla="*/ 1187450 h 2559050"/>
              <a:gd name="connsiteX26" fmla="*/ 4342220 w 5802720"/>
              <a:gd name="connsiteY26" fmla="*/ 1193800 h 2559050"/>
              <a:gd name="connsiteX27" fmla="*/ 4285070 w 5802720"/>
              <a:gd name="connsiteY27" fmla="*/ 1200150 h 2559050"/>
              <a:gd name="connsiteX28" fmla="*/ 4266020 w 5802720"/>
              <a:gd name="connsiteY28" fmla="*/ 1212850 h 2559050"/>
              <a:gd name="connsiteX29" fmla="*/ 4234270 w 5802720"/>
              <a:gd name="connsiteY29" fmla="*/ 1219200 h 2559050"/>
              <a:gd name="connsiteX30" fmla="*/ 4119970 w 5802720"/>
              <a:gd name="connsiteY30" fmla="*/ 1231900 h 2559050"/>
              <a:gd name="connsiteX31" fmla="*/ 3980270 w 5802720"/>
              <a:gd name="connsiteY31" fmla="*/ 1238250 h 2559050"/>
              <a:gd name="connsiteX32" fmla="*/ 3923120 w 5802720"/>
              <a:gd name="connsiteY32" fmla="*/ 1270000 h 2559050"/>
              <a:gd name="connsiteX33" fmla="*/ 3904070 w 5802720"/>
              <a:gd name="connsiteY33" fmla="*/ 1301750 h 2559050"/>
              <a:gd name="connsiteX34" fmla="*/ 3897720 w 5802720"/>
              <a:gd name="connsiteY34" fmla="*/ 1320800 h 2559050"/>
              <a:gd name="connsiteX35" fmla="*/ 3885020 w 5802720"/>
              <a:gd name="connsiteY35" fmla="*/ 1365250 h 2559050"/>
              <a:gd name="connsiteX36" fmla="*/ 3878670 w 5802720"/>
              <a:gd name="connsiteY36" fmla="*/ 1403350 h 2559050"/>
              <a:gd name="connsiteX37" fmla="*/ 3859620 w 5802720"/>
              <a:gd name="connsiteY37" fmla="*/ 1416050 h 2559050"/>
              <a:gd name="connsiteX38" fmla="*/ 3834220 w 5802720"/>
              <a:gd name="connsiteY38" fmla="*/ 1397000 h 2559050"/>
              <a:gd name="connsiteX39" fmla="*/ 3783420 w 5802720"/>
              <a:gd name="connsiteY39" fmla="*/ 1384300 h 2559050"/>
              <a:gd name="connsiteX40" fmla="*/ 3764370 w 5802720"/>
              <a:gd name="connsiteY40" fmla="*/ 1377950 h 2559050"/>
              <a:gd name="connsiteX41" fmla="*/ 3650070 w 5802720"/>
              <a:gd name="connsiteY41" fmla="*/ 1397000 h 2559050"/>
              <a:gd name="connsiteX42" fmla="*/ 3618320 w 5802720"/>
              <a:gd name="connsiteY42" fmla="*/ 1447800 h 2559050"/>
              <a:gd name="connsiteX43" fmla="*/ 3605620 w 5802720"/>
              <a:gd name="connsiteY43" fmla="*/ 1466850 h 2559050"/>
              <a:gd name="connsiteX44" fmla="*/ 3554820 w 5802720"/>
              <a:gd name="connsiteY44" fmla="*/ 1504950 h 2559050"/>
              <a:gd name="connsiteX45" fmla="*/ 3516720 w 5802720"/>
              <a:gd name="connsiteY45" fmla="*/ 1511300 h 2559050"/>
              <a:gd name="connsiteX46" fmla="*/ 3497670 w 5802720"/>
              <a:gd name="connsiteY46" fmla="*/ 1517650 h 2559050"/>
              <a:gd name="connsiteX47" fmla="*/ 3472270 w 5802720"/>
              <a:gd name="connsiteY47" fmla="*/ 1524000 h 2559050"/>
              <a:gd name="connsiteX48" fmla="*/ 3453220 w 5802720"/>
              <a:gd name="connsiteY48" fmla="*/ 1536700 h 2559050"/>
              <a:gd name="connsiteX49" fmla="*/ 3288120 w 5802720"/>
              <a:gd name="connsiteY49" fmla="*/ 1524000 h 2559050"/>
              <a:gd name="connsiteX50" fmla="*/ 3205570 w 5802720"/>
              <a:gd name="connsiteY50" fmla="*/ 1479550 h 2559050"/>
              <a:gd name="connsiteX51" fmla="*/ 3180170 w 5802720"/>
              <a:gd name="connsiteY51" fmla="*/ 1466850 h 2559050"/>
              <a:gd name="connsiteX52" fmla="*/ 3110320 w 5802720"/>
              <a:gd name="connsiteY52" fmla="*/ 1454150 h 2559050"/>
              <a:gd name="connsiteX53" fmla="*/ 3097620 w 5802720"/>
              <a:gd name="connsiteY53" fmla="*/ 1435100 h 2559050"/>
              <a:gd name="connsiteX54" fmla="*/ 3021420 w 5802720"/>
              <a:gd name="connsiteY54" fmla="*/ 1403350 h 2559050"/>
              <a:gd name="connsiteX55" fmla="*/ 3008720 w 5802720"/>
              <a:gd name="connsiteY55" fmla="*/ 1384300 h 2559050"/>
              <a:gd name="connsiteX56" fmla="*/ 2983320 w 5802720"/>
              <a:gd name="connsiteY56" fmla="*/ 1377950 h 2559050"/>
              <a:gd name="connsiteX57" fmla="*/ 2926170 w 5802720"/>
              <a:gd name="connsiteY57" fmla="*/ 1371600 h 2559050"/>
              <a:gd name="connsiteX58" fmla="*/ 2900770 w 5802720"/>
              <a:gd name="connsiteY58" fmla="*/ 1358900 h 2559050"/>
              <a:gd name="connsiteX59" fmla="*/ 2830920 w 5802720"/>
              <a:gd name="connsiteY59" fmla="*/ 1314450 h 2559050"/>
              <a:gd name="connsiteX60" fmla="*/ 2710270 w 5802720"/>
              <a:gd name="connsiteY60" fmla="*/ 1276350 h 2559050"/>
              <a:gd name="connsiteX61" fmla="*/ 2703920 w 5802720"/>
              <a:gd name="connsiteY61" fmla="*/ 1238250 h 2559050"/>
              <a:gd name="connsiteX62" fmla="*/ 2684870 w 5802720"/>
              <a:gd name="connsiteY62" fmla="*/ 1231900 h 2559050"/>
              <a:gd name="connsiteX63" fmla="*/ 2608670 w 5802720"/>
              <a:gd name="connsiteY63" fmla="*/ 1238250 h 2559050"/>
              <a:gd name="connsiteX64" fmla="*/ 2583270 w 5802720"/>
              <a:gd name="connsiteY64" fmla="*/ 1244600 h 2559050"/>
              <a:gd name="connsiteX65" fmla="*/ 2589620 w 5802720"/>
              <a:gd name="connsiteY65" fmla="*/ 1270000 h 2559050"/>
              <a:gd name="connsiteX66" fmla="*/ 2576920 w 5802720"/>
              <a:gd name="connsiteY66" fmla="*/ 1320800 h 2559050"/>
              <a:gd name="connsiteX67" fmla="*/ 2519770 w 5802720"/>
              <a:gd name="connsiteY67" fmla="*/ 1327150 h 2559050"/>
              <a:gd name="connsiteX68" fmla="*/ 2488020 w 5802720"/>
              <a:gd name="connsiteY68" fmla="*/ 1365250 h 2559050"/>
              <a:gd name="connsiteX69" fmla="*/ 2462620 w 5802720"/>
              <a:gd name="connsiteY69" fmla="*/ 1371600 h 2559050"/>
              <a:gd name="connsiteX70" fmla="*/ 2437220 w 5802720"/>
              <a:gd name="connsiteY70" fmla="*/ 1384300 h 2559050"/>
              <a:gd name="connsiteX71" fmla="*/ 2424520 w 5802720"/>
              <a:gd name="connsiteY71" fmla="*/ 1403350 h 2559050"/>
              <a:gd name="connsiteX72" fmla="*/ 2380070 w 5802720"/>
              <a:gd name="connsiteY72" fmla="*/ 1498600 h 2559050"/>
              <a:gd name="connsiteX73" fmla="*/ 2348320 w 5802720"/>
              <a:gd name="connsiteY73" fmla="*/ 1504950 h 2559050"/>
              <a:gd name="connsiteX74" fmla="*/ 2322920 w 5802720"/>
              <a:gd name="connsiteY74" fmla="*/ 1543050 h 2559050"/>
              <a:gd name="connsiteX75" fmla="*/ 2278470 w 5802720"/>
              <a:gd name="connsiteY75" fmla="*/ 1593850 h 2559050"/>
              <a:gd name="connsiteX76" fmla="*/ 2246720 w 5802720"/>
              <a:gd name="connsiteY76" fmla="*/ 1600200 h 2559050"/>
              <a:gd name="connsiteX77" fmla="*/ 2145120 w 5802720"/>
              <a:gd name="connsiteY77" fmla="*/ 1606550 h 2559050"/>
              <a:gd name="connsiteX78" fmla="*/ 1999070 w 5802720"/>
              <a:gd name="connsiteY78" fmla="*/ 1631950 h 2559050"/>
              <a:gd name="connsiteX79" fmla="*/ 1637120 w 5802720"/>
              <a:gd name="connsiteY79" fmla="*/ 1638300 h 2559050"/>
              <a:gd name="connsiteX80" fmla="*/ 1611720 w 5802720"/>
              <a:gd name="connsiteY80" fmla="*/ 1644650 h 2559050"/>
              <a:gd name="connsiteX81" fmla="*/ 1573620 w 5802720"/>
              <a:gd name="connsiteY81" fmla="*/ 1689100 h 2559050"/>
              <a:gd name="connsiteX82" fmla="*/ 1554570 w 5802720"/>
              <a:gd name="connsiteY82" fmla="*/ 1701800 h 2559050"/>
              <a:gd name="connsiteX83" fmla="*/ 1522820 w 5802720"/>
              <a:gd name="connsiteY83" fmla="*/ 1727200 h 2559050"/>
              <a:gd name="connsiteX84" fmla="*/ 1484720 w 5802720"/>
              <a:gd name="connsiteY84" fmla="*/ 1752600 h 2559050"/>
              <a:gd name="connsiteX85" fmla="*/ 1408520 w 5802720"/>
              <a:gd name="connsiteY85" fmla="*/ 1746250 h 2559050"/>
              <a:gd name="connsiteX86" fmla="*/ 1389470 w 5802720"/>
              <a:gd name="connsiteY86" fmla="*/ 1708150 h 2559050"/>
              <a:gd name="connsiteX87" fmla="*/ 1237070 w 5802720"/>
              <a:gd name="connsiteY87" fmla="*/ 1701800 h 2559050"/>
              <a:gd name="connsiteX88" fmla="*/ 1084670 w 5802720"/>
              <a:gd name="connsiteY88" fmla="*/ 1708150 h 2559050"/>
              <a:gd name="connsiteX89" fmla="*/ 1008470 w 5802720"/>
              <a:gd name="connsiteY89" fmla="*/ 1727200 h 2559050"/>
              <a:gd name="connsiteX90" fmla="*/ 938620 w 5802720"/>
              <a:gd name="connsiteY90" fmla="*/ 1733550 h 2559050"/>
              <a:gd name="connsiteX91" fmla="*/ 900520 w 5802720"/>
              <a:gd name="connsiteY91" fmla="*/ 1720850 h 2559050"/>
              <a:gd name="connsiteX92" fmla="*/ 798920 w 5802720"/>
              <a:gd name="connsiteY92" fmla="*/ 1758950 h 2559050"/>
              <a:gd name="connsiteX93" fmla="*/ 767170 w 5802720"/>
              <a:gd name="connsiteY93" fmla="*/ 1803400 h 2559050"/>
              <a:gd name="connsiteX94" fmla="*/ 741770 w 5802720"/>
              <a:gd name="connsiteY94" fmla="*/ 1828800 h 2559050"/>
              <a:gd name="connsiteX95" fmla="*/ 735420 w 5802720"/>
              <a:gd name="connsiteY95" fmla="*/ 1847850 h 2559050"/>
              <a:gd name="connsiteX96" fmla="*/ 659220 w 5802720"/>
              <a:gd name="connsiteY96" fmla="*/ 1854200 h 2559050"/>
              <a:gd name="connsiteX97" fmla="*/ 576670 w 5802720"/>
              <a:gd name="connsiteY97" fmla="*/ 1879600 h 2559050"/>
              <a:gd name="connsiteX98" fmla="*/ 532220 w 5802720"/>
              <a:gd name="connsiteY98" fmla="*/ 1905000 h 2559050"/>
              <a:gd name="connsiteX99" fmla="*/ 487770 w 5802720"/>
              <a:gd name="connsiteY99" fmla="*/ 1924050 h 2559050"/>
              <a:gd name="connsiteX100" fmla="*/ 468720 w 5802720"/>
              <a:gd name="connsiteY100" fmla="*/ 1936750 h 2559050"/>
              <a:gd name="connsiteX101" fmla="*/ 456020 w 5802720"/>
              <a:gd name="connsiteY101" fmla="*/ 1974850 h 2559050"/>
              <a:gd name="connsiteX102" fmla="*/ 449670 w 5802720"/>
              <a:gd name="connsiteY102" fmla="*/ 2000250 h 2559050"/>
              <a:gd name="connsiteX103" fmla="*/ 430620 w 5802720"/>
              <a:gd name="connsiteY103" fmla="*/ 2012950 h 2559050"/>
              <a:gd name="connsiteX104" fmla="*/ 405220 w 5802720"/>
              <a:gd name="connsiteY104" fmla="*/ 2032000 h 2559050"/>
              <a:gd name="connsiteX105" fmla="*/ 386170 w 5802720"/>
              <a:gd name="connsiteY105" fmla="*/ 2051050 h 2559050"/>
              <a:gd name="connsiteX106" fmla="*/ 329020 w 5802720"/>
              <a:gd name="connsiteY106" fmla="*/ 2057400 h 2559050"/>
              <a:gd name="connsiteX107" fmla="*/ 322670 w 5802720"/>
              <a:gd name="connsiteY107" fmla="*/ 2082800 h 2559050"/>
              <a:gd name="connsiteX108" fmla="*/ 316320 w 5802720"/>
              <a:gd name="connsiteY108" fmla="*/ 2114550 h 2559050"/>
              <a:gd name="connsiteX109" fmla="*/ 297270 w 5802720"/>
              <a:gd name="connsiteY109" fmla="*/ 2133600 h 2559050"/>
              <a:gd name="connsiteX110" fmla="*/ 284570 w 5802720"/>
              <a:gd name="connsiteY110" fmla="*/ 2152650 h 2559050"/>
              <a:gd name="connsiteX111" fmla="*/ 265520 w 5802720"/>
              <a:gd name="connsiteY111" fmla="*/ 2165350 h 2559050"/>
              <a:gd name="connsiteX112" fmla="*/ 240120 w 5802720"/>
              <a:gd name="connsiteY112" fmla="*/ 2184400 h 2559050"/>
              <a:gd name="connsiteX113" fmla="*/ 208370 w 5802720"/>
              <a:gd name="connsiteY113" fmla="*/ 2190750 h 2559050"/>
              <a:gd name="connsiteX114" fmla="*/ 138520 w 5802720"/>
              <a:gd name="connsiteY114" fmla="*/ 2197100 h 2559050"/>
              <a:gd name="connsiteX115" fmla="*/ 132170 w 5802720"/>
              <a:gd name="connsiteY115" fmla="*/ 2286000 h 2559050"/>
              <a:gd name="connsiteX116" fmla="*/ 163920 w 5802720"/>
              <a:gd name="connsiteY116" fmla="*/ 2292350 h 2559050"/>
              <a:gd name="connsiteX117" fmla="*/ 170270 w 5802720"/>
              <a:gd name="connsiteY117" fmla="*/ 2317750 h 2559050"/>
              <a:gd name="connsiteX118" fmla="*/ 100420 w 5802720"/>
              <a:gd name="connsiteY118" fmla="*/ 2349500 h 2559050"/>
              <a:gd name="connsiteX119" fmla="*/ 75020 w 5802720"/>
              <a:gd name="connsiteY119" fmla="*/ 2355850 h 2559050"/>
              <a:gd name="connsiteX120" fmla="*/ 49620 w 5802720"/>
              <a:gd name="connsiteY120" fmla="*/ 2393950 h 2559050"/>
              <a:gd name="connsiteX121" fmla="*/ 11520 w 5802720"/>
              <a:gd name="connsiteY121" fmla="*/ 2444750 h 2559050"/>
              <a:gd name="connsiteX122" fmla="*/ 11520 w 5802720"/>
              <a:gd name="connsiteY122" fmla="*/ 2552700 h 2559050"/>
              <a:gd name="connsiteX123" fmla="*/ 30570 w 5802720"/>
              <a:gd name="connsiteY123"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5174070 w 5802720"/>
              <a:gd name="connsiteY21" fmla="*/ 704850 h 2559050"/>
              <a:gd name="connsiteX22" fmla="*/ 4564470 w 5802720"/>
              <a:gd name="connsiteY22" fmla="*/ 1168400 h 2559050"/>
              <a:gd name="connsiteX23" fmla="*/ 4526370 w 5802720"/>
              <a:gd name="connsiteY23" fmla="*/ 1174750 h 2559050"/>
              <a:gd name="connsiteX24" fmla="*/ 4380320 w 5802720"/>
              <a:gd name="connsiteY24" fmla="*/ 1187450 h 2559050"/>
              <a:gd name="connsiteX25" fmla="*/ 4342220 w 5802720"/>
              <a:gd name="connsiteY25" fmla="*/ 1193800 h 2559050"/>
              <a:gd name="connsiteX26" fmla="*/ 4285070 w 5802720"/>
              <a:gd name="connsiteY26" fmla="*/ 1200150 h 2559050"/>
              <a:gd name="connsiteX27" fmla="*/ 4266020 w 5802720"/>
              <a:gd name="connsiteY27" fmla="*/ 1212850 h 2559050"/>
              <a:gd name="connsiteX28" fmla="*/ 4234270 w 5802720"/>
              <a:gd name="connsiteY28" fmla="*/ 1219200 h 2559050"/>
              <a:gd name="connsiteX29" fmla="*/ 4119970 w 5802720"/>
              <a:gd name="connsiteY29" fmla="*/ 1231900 h 2559050"/>
              <a:gd name="connsiteX30" fmla="*/ 3980270 w 5802720"/>
              <a:gd name="connsiteY30" fmla="*/ 1238250 h 2559050"/>
              <a:gd name="connsiteX31" fmla="*/ 3923120 w 5802720"/>
              <a:gd name="connsiteY31" fmla="*/ 1270000 h 2559050"/>
              <a:gd name="connsiteX32" fmla="*/ 3904070 w 5802720"/>
              <a:gd name="connsiteY32" fmla="*/ 1301750 h 2559050"/>
              <a:gd name="connsiteX33" fmla="*/ 3897720 w 5802720"/>
              <a:gd name="connsiteY33" fmla="*/ 1320800 h 2559050"/>
              <a:gd name="connsiteX34" fmla="*/ 3885020 w 5802720"/>
              <a:gd name="connsiteY34" fmla="*/ 1365250 h 2559050"/>
              <a:gd name="connsiteX35" fmla="*/ 3878670 w 5802720"/>
              <a:gd name="connsiteY35" fmla="*/ 1403350 h 2559050"/>
              <a:gd name="connsiteX36" fmla="*/ 3859620 w 5802720"/>
              <a:gd name="connsiteY36" fmla="*/ 1416050 h 2559050"/>
              <a:gd name="connsiteX37" fmla="*/ 3834220 w 5802720"/>
              <a:gd name="connsiteY37" fmla="*/ 1397000 h 2559050"/>
              <a:gd name="connsiteX38" fmla="*/ 3783420 w 5802720"/>
              <a:gd name="connsiteY38" fmla="*/ 1384300 h 2559050"/>
              <a:gd name="connsiteX39" fmla="*/ 3764370 w 5802720"/>
              <a:gd name="connsiteY39" fmla="*/ 1377950 h 2559050"/>
              <a:gd name="connsiteX40" fmla="*/ 3650070 w 5802720"/>
              <a:gd name="connsiteY40" fmla="*/ 1397000 h 2559050"/>
              <a:gd name="connsiteX41" fmla="*/ 3618320 w 5802720"/>
              <a:gd name="connsiteY41" fmla="*/ 1447800 h 2559050"/>
              <a:gd name="connsiteX42" fmla="*/ 3605620 w 5802720"/>
              <a:gd name="connsiteY42" fmla="*/ 1466850 h 2559050"/>
              <a:gd name="connsiteX43" fmla="*/ 3554820 w 5802720"/>
              <a:gd name="connsiteY43" fmla="*/ 1504950 h 2559050"/>
              <a:gd name="connsiteX44" fmla="*/ 3516720 w 5802720"/>
              <a:gd name="connsiteY44" fmla="*/ 1511300 h 2559050"/>
              <a:gd name="connsiteX45" fmla="*/ 3497670 w 5802720"/>
              <a:gd name="connsiteY45" fmla="*/ 1517650 h 2559050"/>
              <a:gd name="connsiteX46" fmla="*/ 3472270 w 5802720"/>
              <a:gd name="connsiteY46" fmla="*/ 1524000 h 2559050"/>
              <a:gd name="connsiteX47" fmla="*/ 3453220 w 5802720"/>
              <a:gd name="connsiteY47" fmla="*/ 1536700 h 2559050"/>
              <a:gd name="connsiteX48" fmla="*/ 3288120 w 5802720"/>
              <a:gd name="connsiteY48" fmla="*/ 1524000 h 2559050"/>
              <a:gd name="connsiteX49" fmla="*/ 3205570 w 5802720"/>
              <a:gd name="connsiteY49" fmla="*/ 1479550 h 2559050"/>
              <a:gd name="connsiteX50" fmla="*/ 3180170 w 5802720"/>
              <a:gd name="connsiteY50" fmla="*/ 1466850 h 2559050"/>
              <a:gd name="connsiteX51" fmla="*/ 3110320 w 5802720"/>
              <a:gd name="connsiteY51" fmla="*/ 1454150 h 2559050"/>
              <a:gd name="connsiteX52" fmla="*/ 3097620 w 5802720"/>
              <a:gd name="connsiteY52" fmla="*/ 1435100 h 2559050"/>
              <a:gd name="connsiteX53" fmla="*/ 3021420 w 5802720"/>
              <a:gd name="connsiteY53" fmla="*/ 1403350 h 2559050"/>
              <a:gd name="connsiteX54" fmla="*/ 3008720 w 5802720"/>
              <a:gd name="connsiteY54" fmla="*/ 1384300 h 2559050"/>
              <a:gd name="connsiteX55" fmla="*/ 2983320 w 5802720"/>
              <a:gd name="connsiteY55" fmla="*/ 1377950 h 2559050"/>
              <a:gd name="connsiteX56" fmla="*/ 2926170 w 5802720"/>
              <a:gd name="connsiteY56" fmla="*/ 1371600 h 2559050"/>
              <a:gd name="connsiteX57" fmla="*/ 2900770 w 5802720"/>
              <a:gd name="connsiteY57" fmla="*/ 1358900 h 2559050"/>
              <a:gd name="connsiteX58" fmla="*/ 2830920 w 5802720"/>
              <a:gd name="connsiteY58" fmla="*/ 1314450 h 2559050"/>
              <a:gd name="connsiteX59" fmla="*/ 2710270 w 5802720"/>
              <a:gd name="connsiteY59" fmla="*/ 1276350 h 2559050"/>
              <a:gd name="connsiteX60" fmla="*/ 2703920 w 5802720"/>
              <a:gd name="connsiteY60" fmla="*/ 1238250 h 2559050"/>
              <a:gd name="connsiteX61" fmla="*/ 2684870 w 5802720"/>
              <a:gd name="connsiteY61" fmla="*/ 1231900 h 2559050"/>
              <a:gd name="connsiteX62" fmla="*/ 2608670 w 5802720"/>
              <a:gd name="connsiteY62" fmla="*/ 1238250 h 2559050"/>
              <a:gd name="connsiteX63" fmla="*/ 2583270 w 5802720"/>
              <a:gd name="connsiteY63" fmla="*/ 1244600 h 2559050"/>
              <a:gd name="connsiteX64" fmla="*/ 2589620 w 5802720"/>
              <a:gd name="connsiteY64" fmla="*/ 1270000 h 2559050"/>
              <a:gd name="connsiteX65" fmla="*/ 2576920 w 5802720"/>
              <a:gd name="connsiteY65" fmla="*/ 1320800 h 2559050"/>
              <a:gd name="connsiteX66" fmla="*/ 2519770 w 5802720"/>
              <a:gd name="connsiteY66" fmla="*/ 1327150 h 2559050"/>
              <a:gd name="connsiteX67" fmla="*/ 2488020 w 5802720"/>
              <a:gd name="connsiteY67" fmla="*/ 1365250 h 2559050"/>
              <a:gd name="connsiteX68" fmla="*/ 2462620 w 5802720"/>
              <a:gd name="connsiteY68" fmla="*/ 1371600 h 2559050"/>
              <a:gd name="connsiteX69" fmla="*/ 2437220 w 5802720"/>
              <a:gd name="connsiteY69" fmla="*/ 1384300 h 2559050"/>
              <a:gd name="connsiteX70" fmla="*/ 2424520 w 5802720"/>
              <a:gd name="connsiteY70" fmla="*/ 1403350 h 2559050"/>
              <a:gd name="connsiteX71" fmla="*/ 2380070 w 5802720"/>
              <a:gd name="connsiteY71" fmla="*/ 1498600 h 2559050"/>
              <a:gd name="connsiteX72" fmla="*/ 2348320 w 5802720"/>
              <a:gd name="connsiteY72" fmla="*/ 1504950 h 2559050"/>
              <a:gd name="connsiteX73" fmla="*/ 2322920 w 5802720"/>
              <a:gd name="connsiteY73" fmla="*/ 1543050 h 2559050"/>
              <a:gd name="connsiteX74" fmla="*/ 2278470 w 5802720"/>
              <a:gd name="connsiteY74" fmla="*/ 1593850 h 2559050"/>
              <a:gd name="connsiteX75" fmla="*/ 2246720 w 5802720"/>
              <a:gd name="connsiteY75" fmla="*/ 1600200 h 2559050"/>
              <a:gd name="connsiteX76" fmla="*/ 2145120 w 5802720"/>
              <a:gd name="connsiteY76" fmla="*/ 1606550 h 2559050"/>
              <a:gd name="connsiteX77" fmla="*/ 1999070 w 5802720"/>
              <a:gd name="connsiteY77" fmla="*/ 1631950 h 2559050"/>
              <a:gd name="connsiteX78" fmla="*/ 1637120 w 5802720"/>
              <a:gd name="connsiteY78" fmla="*/ 1638300 h 2559050"/>
              <a:gd name="connsiteX79" fmla="*/ 1611720 w 5802720"/>
              <a:gd name="connsiteY79" fmla="*/ 1644650 h 2559050"/>
              <a:gd name="connsiteX80" fmla="*/ 1573620 w 5802720"/>
              <a:gd name="connsiteY80" fmla="*/ 1689100 h 2559050"/>
              <a:gd name="connsiteX81" fmla="*/ 1554570 w 5802720"/>
              <a:gd name="connsiteY81" fmla="*/ 1701800 h 2559050"/>
              <a:gd name="connsiteX82" fmla="*/ 1522820 w 5802720"/>
              <a:gd name="connsiteY82" fmla="*/ 1727200 h 2559050"/>
              <a:gd name="connsiteX83" fmla="*/ 1484720 w 5802720"/>
              <a:gd name="connsiteY83" fmla="*/ 1752600 h 2559050"/>
              <a:gd name="connsiteX84" fmla="*/ 1408520 w 5802720"/>
              <a:gd name="connsiteY84" fmla="*/ 1746250 h 2559050"/>
              <a:gd name="connsiteX85" fmla="*/ 1389470 w 5802720"/>
              <a:gd name="connsiteY85" fmla="*/ 1708150 h 2559050"/>
              <a:gd name="connsiteX86" fmla="*/ 1237070 w 5802720"/>
              <a:gd name="connsiteY86" fmla="*/ 1701800 h 2559050"/>
              <a:gd name="connsiteX87" fmla="*/ 1084670 w 5802720"/>
              <a:gd name="connsiteY87" fmla="*/ 1708150 h 2559050"/>
              <a:gd name="connsiteX88" fmla="*/ 1008470 w 5802720"/>
              <a:gd name="connsiteY88" fmla="*/ 1727200 h 2559050"/>
              <a:gd name="connsiteX89" fmla="*/ 938620 w 5802720"/>
              <a:gd name="connsiteY89" fmla="*/ 1733550 h 2559050"/>
              <a:gd name="connsiteX90" fmla="*/ 900520 w 5802720"/>
              <a:gd name="connsiteY90" fmla="*/ 1720850 h 2559050"/>
              <a:gd name="connsiteX91" fmla="*/ 798920 w 5802720"/>
              <a:gd name="connsiteY91" fmla="*/ 1758950 h 2559050"/>
              <a:gd name="connsiteX92" fmla="*/ 767170 w 5802720"/>
              <a:gd name="connsiteY92" fmla="*/ 1803400 h 2559050"/>
              <a:gd name="connsiteX93" fmla="*/ 741770 w 5802720"/>
              <a:gd name="connsiteY93" fmla="*/ 1828800 h 2559050"/>
              <a:gd name="connsiteX94" fmla="*/ 735420 w 5802720"/>
              <a:gd name="connsiteY94" fmla="*/ 1847850 h 2559050"/>
              <a:gd name="connsiteX95" fmla="*/ 659220 w 5802720"/>
              <a:gd name="connsiteY95" fmla="*/ 1854200 h 2559050"/>
              <a:gd name="connsiteX96" fmla="*/ 576670 w 5802720"/>
              <a:gd name="connsiteY96" fmla="*/ 1879600 h 2559050"/>
              <a:gd name="connsiteX97" fmla="*/ 532220 w 5802720"/>
              <a:gd name="connsiteY97" fmla="*/ 1905000 h 2559050"/>
              <a:gd name="connsiteX98" fmla="*/ 487770 w 5802720"/>
              <a:gd name="connsiteY98" fmla="*/ 1924050 h 2559050"/>
              <a:gd name="connsiteX99" fmla="*/ 468720 w 5802720"/>
              <a:gd name="connsiteY99" fmla="*/ 1936750 h 2559050"/>
              <a:gd name="connsiteX100" fmla="*/ 456020 w 5802720"/>
              <a:gd name="connsiteY100" fmla="*/ 1974850 h 2559050"/>
              <a:gd name="connsiteX101" fmla="*/ 449670 w 5802720"/>
              <a:gd name="connsiteY101" fmla="*/ 2000250 h 2559050"/>
              <a:gd name="connsiteX102" fmla="*/ 430620 w 5802720"/>
              <a:gd name="connsiteY102" fmla="*/ 2012950 h 2559050"/>
              <a:gd name="connsiteX103" fmla="*/ 405220 w 5802720"/>
              <a:gd name="connsiteY103" fmla="*/ 2032000 h 2559050"/>
              <a:gd name="connsiteX104" fmla="*/ 386170 w 5802720"/>
              <a:gd name="connsiteY104" fmla="*/ 2051050 h 2559050"/>
              <a:gd name="connsiteX105" fmla="*/ 329020 w 5802720"/>
              <a:gd name="connsiteY105" fmla="*/ 2057400 h 2559050"/>
              <a:gd name="connsiteX106" fmla="*/ 322670 w 5802720"/>
              <a:gd name="connsiteY106" fmla="*/ 2082800 h 2559050"/>
              <a:gd name="connsiteX107" fmla="*/ 316320 w 5802720"/>
              <a:gd name="connsiteY107" fmla="*/ 2114550 h 2559050"/>
              <a:gd name="connsiteX108" fmla="*/ 297270 w 5802720"/>
              <a:gd name="connsiteY108" fmla="*/ 2133600 h 2559050"/>
              <a:gd name="connsiteX109" fmla="*/ 284570 w 5802720"/>
              <a:gd name="connsiteY109" fmla="*/ 2152650 h 2559050"/>
              <a:gd name="connsiteX110" fmla="*/ 265520 w 5802720"/>
              <a:gd name="connsiteY110" fmla="*/ 2165350 h 2559050"/>
              <a:gd name="connsiteX111" fmla="*/ 240120 w 5802720"/>
              <a:gd name="connsiteY111" fmla="*/ 2184400 h 2559050"/>
              <a:gd name="connsiteX112" fmla="*/ 208370 w 5802720"/>
              <a:gd name="connsiteY112" fmla="*/ 2190750 h 2559050"/>
              <a:gd name="connsiteX113" fmla="*/ 138520 w 5802720"/>
              <a:gd name="connsiteY113" fmla="*/ 2197100 h 2559050"/>
              <a:gd name="connsiteX114" fmla="*/ 132170 w 5802720"/>
              <a:gd name="connsiteY114" fmla="*/ 2286000 h 2559050"/>
              <a:gd name="connsiteX115" fmla="*/ 163920 w 5802720"/>
              <a:gd name="connsiteY115" fmla="*/ 2292350 h 2559050"/>
              <a:gd name="connsiteX116" fmla="*/ 170270 w 5802720"/>
              <a:gd name="connsiteY116" fmla="*/ 2317750 h 2559050"/>
              <a:gd name="connsiteX117" fmla="*/ 100420 w 5802720"/>
              <a:gd name="connsiteY117" fmla="*/ 2349500 h 2559050"/>
              <a:gd name="connsiteX118" fmla="*/ 75020 w 5802720"/>
              <a:gd name="connsiteY118" fmla="*/ 2355850 h 2559050"/>
              <a:gd name="connsiteX119" fmla="*/ 49620 w 5802720"/>
              <a:gd name="connsiteY119" fmla="*/ 2393950 h 2559050"/>
              <a:gd name="connsiteX120" fmla="*/ 11520 w 5802720"/>
              <a:gd name="connsiteY120" fmla="*/ 2444750 h 2559050"/>
              <a:gd name="connsiteX121" fmla="*/ 11520 w 5802720"/>
              <a:gd name="connsiteY121" fmla="*/ 2552700 h 2559050"/>
              <a:gd name="connsiteX122" fmla="*/ 30570 w 5802720"/>
              <a:gd name="connsiteY122"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5180420 w 5802720"/>
              <a:gd name="connsiteY20" fmla="*/ 685800 h 2559050"/>
              <a:gd name="connsiteX21" fmla="*/ 4564470 w 5802720"/>
              <a:gd name="connsiteY21" fmla="*/ 1168400 h 2559050"/>
              <a:gd name="connsiteX22" fmla="*/ 4526370 w 5802720"/>
              <a:gd name="connsiteY22" fmla="*/ 1174750 h 2559050"/>
              <a:gd name="connsiteX23" fmla="*/ 4380320 w 5802720"/>
              <a:gd name="connsiteY23" fmla="*/ 1187450 h 2559050"/>
              <a:gd name="connsiteX24" fmla="*/ 4342220 w 5802720"/>
              <a:gd name="connsiteY24" fmla="*/ 1193800 h 2559050"/>
              <a:gd name="connsiteX25" fmla="*/ 4285070 w 5802720"/>
              <a:gd name="connsiteY25" fmla="*/ 1200150 h 2559050"/>
              <a:gd name="connsiteX26" fmla="*/ 4266020 w 5802720"/>
              <a:gd name="connsiteY26" fmla="*/ 1212850 h 2559050"/>
              <a:gd name="connsiteX27" fmla="*/ 4234270 w 5802720"/>
              <a:gd name="connsiteY27" fmla="*/ 1219200 h 2559050"/>
              <a:gd name="connsiteX28" fmla="*/ 4119970 w 5802720"/>
              <a:gd name="connsiteY28" fmla="*/ 1231900 h 2559050"/>
              <a:gd name="connsiteX29" fmla="*/ 3980270 w 5802720"/>
              <a:gd name="connsiteY29" fmla="*/ 1238250 h 2559050"/>
              <a:gd name="connsiteX30" fmla="*/ 3923120 w 5802720"/>
              <a:gd name="connsiteY30" fmla="*/ 1270000 h 2559050"/>
              <a:gd name="connsiteX31" fmla="*/ 3904070 w 5802720"/>
              <a:gd name="connsiteY31" fmla="*/ 1301750 h 2559050"/>
              <a:gd name="connsiteX32" fmla="*/ 3897720 w 5802720"/>
              <a:gd name="connsiteY32" fmla="*/ 1320800 h 2559050"/>
              <a:gd name="connsiteX33" fmla="*/ 3885020 w 5802720"/>
              <a:gd name="connsiteY33" fmla="*/ 1365250 h 2559050"/>
              <a:gd name="connsiteX34" fmla="*/ 3878670 w 5802720"/>
              <a:gd name="connsiteY34" fmla="*/ 1403350 h 2559050"/>
              <a:gd name="connsiteX35" fmla="*/ 3859620 w 5802720"/>
              <a:gd name="connsiteY35" fmla="*/ 1416050 h 2559050"/>
              <a:gd name="connsiteX36" fmla="*/ 3834220 w 5802720"/>
              <a:gd name="connsiteY36" fmla="*/ 1397000 h 2559050"/>
              <a:gd name="connsiteX37" fmla="*/ 3783420 w 5802720"/>
              <a:gd name="connsiteY37" fmla="*/ 1384300 h 2559050"/>
              <a:gd name="connsiteX38" fmla="*/ 3764370 w 5802720"/>
              <a:gd name="connsiteY38" fmla="*/ 1377950 h 2559050"/>
              <a:gd name="connsiteX39" fmla="*/ 3650070 w 5802720"/>
              <a:gd name="connsiteY39" fmla="*/ 1397000 h 2559050"/>
              <a:gd name="connsiteX40" fmla="*/ 3618320 w 5802720"/>
              <a:gd name="connsiteY40" fmla="*/ 1447800 h 2559050"/>
              <a:gd name="connsiteX41" fmla="*/ 3605620 w 5802720"/>
              <a:gd name="connsiteY41" fmla="*/ 1466850 h 2559050"/>
              <a:gd name="connsiteX42" fmla="*/ 3554820 w 5802720"/>
              <a:gd name="connsiteY42" fmla="*/ 1504950 h 2559050"/>
              <a:gd name="connsiteX43" fmla="*/ 3516720 w 5802720"/>
              <a:gd name="connsiteY43" fmla="*/ 1511300 h 2559050"/>
              <a:gd name="connsiteX44" fmla="*/ 3497670 w 5802720"/>
              <a:gd name="connsiteY44" fmla="*/ 1517650 h 2559050"/>
              <a:gd name="connsiteX45" fmla="*/ 3472270 w 5802720"/>
              <a:gd name="connsiteY45" fmla="*/ 1524000 h 2559050"/>
              <a:gd name="connsiteX46" fmla="*/ 3453220 w 5802720"/>
              <a:gd name="connsiteY46" fmla="*/ 1536700 h 2559050"/>
              <a:gd name="connsiteX47" fmla="*/ 3288120 w 5802720"/>
              <a:gd name="connsiteY47" fmla="*/ 1524000 h 2559050"/>
              <a:gd name="connsiteX48" fmla="*/ 3205570 w 5802720"/>
              <a:gd name="connsiteY48" fmla="*/ 1479550 h 2559050"/>
              <a:gd name="connsiteX49" fmla="*/ 3180170 w 5802720"/>
              <a:gd name="connsiteY49" fmla="*/ 1466850 h 2559050"/>
              <a:gd name="connsiteX50" fmla="*/ 3110320 w 5802720"/>
              <a:gd name="connsiteY50" fmla="*/ 1454150 h 2559050"/>
              <a:gd name="connsiteX51" fmla="*/ 3097620 w 5802720"/>
              <a:gd name="connsiteY51" fmla="*/ 1435100 h 2559050"/>
              <a:gd name="connsiteX52" fmla="*/ 3021420 w 5802720"/>
              <a:gd name="connsiteY52" fmla="*/ 1403350 h 2559050"/>
              <a:gd name="connsiteX53" fmla="*/ 3008720 w 5802720"/>
              <a:gd name="connsiteY53" fmla="*/ 1384300 h 2559050"/>
              <a:gd name="connsiteX54" fmla="*/ 2983320 w 5802720"/>
              <a:gd name="connsiteY54" fmla="*/ 1377950 h 2559050"/>
              <a:gd name="connsiteX55" fmla="*/ 2926170 w 5802720"/>
              <a:gd name="connsiteY55" fmla="*/ 1371600 h 2559050"/>
              <a:gd name="connsiteX56" fmla="*/ 2900770 w 5802720"/>
              <a:gd name="connsiteY56" fmla="*/ 1358900 h 2559050"/>
              <a:gd name="connsiteX57" fmla="*/ 2830920 w 5802720"/>
              <a:gd name="connsiteY57" fmla="*/ 1314450 h 2559050"/>
              <a:gd name="connsiteX58" fmla="*/ 2710270 w 5802720"/>
              <a:gd name="connsiteY58" fmla="*/ 1276350 h 2559050"/>
              <a:gd name="connsiteX59" fmla="*/ 2703920 w 5802720"/>
              <a:gd name="connsiteY59" fmla="*/ 1238250 h 2559050"/>
              <a:gd name="connsiteX60" fmla="*/ 2684870 w 5802720"/>
              <a:gd name="connsiteY60" fmla="*/ 1231900 h 2559050"/>
              <a:gd name="connsiteX61" fmla="*/ 2608670 w 5802720"/>
              <a:gd name="connsiteY61" fmla="*/ 1238250 h 2559050"/>
              <a:gd name="connsiteX62" fmla="*/ 2583270 w 5802720"/>
              <a:gd name="connsiteY62" fmla="*/ 1244600 h 2559050"/>
              <a:gd name="connsiteX63" fmla="*/ 2589620 w 5802720"/>
              <a:gd name="connsiteY63" fmla="*/ 1270000 h 2559050"/>
              <a:gd name="connsiteX64" fmla="*/ 2576920 w 5802720"/>
              <a:gd name="connsiteY64" fmla="*/ 1320800 h 2559050"/>
              <a:gd name="connsiteX65" fmla="*/ 2519770 w 5802720"/>
              <a:gd name="connsiteY65" fmla="*/ 1327150 h 2559050"/>
              <a:gd name="connsiteX66" fmla="*/ 2488020 w 5802720"/>
              <a:gd name="connsiteY66" fmla="*/ 1365250 h 2559050"/>
              <a:gd name="connsiteX67" fmla="*/ 2462620 w 5802720"/>
              <a:gd name="connsiteY67" fmla="*/ 1371600 h 2559050"/>
              <a:gd name="connsiteX68" fmla="*/ 2437220 w 5802720"/>
              <a:gd name="connsiteY68" fmla="*/ 1384300 h 2559050"/>
              <a:gd name="connsiteX69" fmla="*/ 2424520 w 5802720"/>
              <a:gd name="connsiteY69" fmla="*/ 1403350 h 2559050"/>
              <a:gd name="connsiteX70" fmla="*/ 2380070 w 5802720"/>
              <a:gd name="connsiteY70" fmla="*/ 1498600 h 2559050"/>
              <a:gd name="connsiteX71" fmla="*/ 2348320 w 5802720"/>
              <a:gd name="connsiteY71" fmla="*/ 1504950 h 2559050"/>
              <a:gd name="connsiteX72" fmla="*/ 2322920 w 5802720"/>
              <a:gd name="connsiteY72" fmla="*/ 1543050 h 2559050"/>
              <a:gd name="connsiteX73" fmla="*/ 2278470 w 5802720"/>
              <a:gd name="connsiteY73" fmla="*/ 1593850 h 2559050"/>
              <a:gd name="connsiteX74" fmla="*/ 2246720 w 5802720"/>
              <a:gd name="connsiteY74" fmla="*/ 1600200 h 2559050"/>
              <a:gd name="connsiteX75" fmla="*/ 2145120 w 5802720"/>
              <a:gd name="connsiteY75" fmla="*/ 1606550 h 2559050"/>
              <a:gd name="connsiteX76" fmla="*/ 1999070 w 5802720"/>
              <a:gd name="connsiteY76" fmla="*/ 1631950 h 2559050"/>
              <a:gd name="connsiteX77" fmla="*/ 1637120 w 5802720"/>
              <a:gd name="connsiteY77" fmla="*/ 1638300 h 2559050"/>
              <a:gd name="connsiteX78" fmla="*/ 1611720 w 5802720"/>
              <a:gd name="connsiteY78" fmla="*/ 1644650 h 2559050"/>
              <a:gd name="connsiteX79" fmla="*/ 1573620 w 5802720"/>
              <a:gd name="connsiteY79" fmla="*/ 1689100 h 2559050"/>
              <a:gd name="connsiteX80" fmla="*/ 1554570 w 5802720"/>
              <a:gd name="connsiteY80" fmla="*/ 1701800 h 2559050"/>
              <a:gd name="connsiteX81" fmla="*/ 1522820 w 5802720"/>
              <a:gd name="connsiteY81" fmla="*/ 1727200 h 2559050"/>
              <a:gd name="connsiteX82" fmla="*/ 1484720 w 5802720"/>
              <a:gd name="connsiteY82" fmla="*/ 1752600 h 2559050"/>
              <a:gd name="connsiteX83" fmla="*/ 1408520 w 5802720"/>
              <a:gd name="connsiteY83" fmla="*/ 1746250 h 2559050"/>
              <a:gd name="connsiteX84" fmla="*/ 1389470 w 5802720"/>
              <a:gd name="connsiteY84" fmla="*/ 1708150 h 2559050"/>
              <a:gd name="connsiteX85" fmla="*/ 1237070 w 5802720"/>
              <a:gd name="connsiteY85" fmla="*/ 1701800 h 2559050"/>
              <a:gd name="connsiteX86" fmla="*/ 1084670 w 5802720"/>
              <a:gd name="connsiteY86" fmla="*/ 1708150 h 2559050"/>
              <a:gd name="connsiteX87" fmla="*/ 1008470 w 5802720"/>
              <a:gd name="connsiteY87" fmla="*/ 1727200 h 2559050"/>
              <a:gd name="connsiteX88" fmla="*/ 938620 w 5802720"/>
              <a:gd name="connsiteY88" fmla="*/ 1733550 h 2559050"/>
              <a:gd name="connsiteX89" fmla="*/ 900520 w 5802720"/>
              <a:gd name="connsiteY89" fmla="*/ 1720850 h 2559050"/>
              <a:gd name="connsiteX90" fmla="*/ 798920 w 5802720"/>
              <a:gd name="connsiteY90" fmla="*/ 1758950 h 2559050"/>
              <a:gd name="connsiteX91" fmla="*/ 767170 w 5802720"/>
              <a:gd name="connsiteY91" fmla="*/ 1803400 h 2559050"/>
              <a:gd name="connsiteX92" fmla="*/ 741770 w 5802720"/>
              <a:gd name="connsiteY92" fmla="*/ 1828800 h 2559050"/>
              <a:gd name="connsiteX93" fmla="*/ 735420 w 5802720"/>
              <a:gd name="connsiteY93" fmla="*/ 1847850 h 2559050"/>
              <a:gd name="connsiteX94" fmla="*/ 659220 w 5802720"/>
              <a:gd name="connsiteY94" fmla="*/ 1854200 h 2559050"/>
              <a:gd name="connsiteX95" fmla="*/ 576670 w 5802720"/>
              <a:gd name="connsiteY95" fmla="*/ 1879600 h 2559050"/>
              <a:gd name="connsiteX96" fmla="*/ 532220 w 5802720"/>
              <a:gd name="connsiteY96" fmla="*/ 1905000 h 2559050"/>
              <a:gd name="connsiteX97" fmla="*/ 487770 w 5802720"/>
              <a:gd name="connsiteY97" fmla="*/ 1924050 h 2559050"/>
              <a:gd name="connsiteX98" fmla="*/ 468720 w 5802720"/>
              <a:gd name="connsiteY98" fmla="*/ 1936750 h 2559050"/>
              <a:gd name="connsiteX99" fmla="*/ 456020 w 5802720"/>
              <a:gd name="connsiteY99" fmla="*/ 1974850 h 2559050"/>
              <a:gd name="connsiteX100" fmla="*/ 449670 w 5802720"/>
              <a:gd name="connsiteY100" fmla="*/ 2000250 h 2559050"/>
              <a:gd name="connsiteX101" fmla="*/ 430620 w 5802720"/>
              <a:gd name="connsiteY101" fmla="*/ 2012950 h 2559050"/>
              <a:gd name="connsiteX102" fmla="*/ 405220 w 5802720"/>
              <a:gd name="connsiteY102" fmla="*/ 2032000 h 2559050"/>
              <a:gd name="connsiteX103" fmla="*/ 386170 w 5802720"/>
              <a:gd name="connsiteY103" fmla="*/ 2051050 h 2559050"/>
              <a:gd name="connsiteX104" fmla="*/ 329020 w 5802720"/>
              <a:gd name="connsiteY104" fmla="*/ 2057400 h 2559050"/>
              <a:gd name="connsiteX105" fmla="*/ 322670 w 5802720"/>
              <a:gd name="connsiteY105" fmla="*/ 2082800 h 2559050"/>
              <a:gd name="connsiteX106" fmla="*/ 316320 w 5802720"/>
              <a:gd name="connsiteY106" fmla="*/ 2114550 h 2559050"/>
              <a:gd name="connsiteX107" fmla="*/ 297270 w 5802720"/>
              <a:gd name="connsiteY107" fmla="*/ 2133600 h 2559050"/>
              <a:gd name="connsiteX108" fmla="*/ 284570 w 5802720"/>
              <a:gd name="connsiteY108" fmla="*/ 2152650 h 2559050"/>
              <a:gd name="connsiteX109" fmla="*/ 265520 w 5802720"/>
              <a:gd name="connsiteY109" fmla="*/ 2165350 h 2559050"/>
              <a:gd name="connsiteX110" fmla="*/ 240120 w 5802720"/>
              <a:gd name="connsiteY110" fmla="*/ 2184400 h 2559050"/>
              <a:gd name="connsiteX111" fmla="*/ 208370 w 5802720"/>
              <a:gd name="connsiteY111" fmla="*/ 2190750 h 2559050"/>
              <a:gd name="connsiteX112" fmla="*/ 138520 w 5802720"/>
              <a:gd name="connsiteY112" fmla="*/ 2197100 h 2559050"/>
              <a:gd name="connsiteX113" fmla="*/ 132170 w 5802720"/>
              <a:gd name="connsiteY113" fmla="*/ 2286000 h 2559050"/>
              <a:gd name="connsiteX114" fmla="*/ 163920 w 5802720"/>
              <a:gd name="connsiteY114" fmla="*/ 2292350 h 2559050"/>
              <a:gd name="connsiteX115" fmla="*/ 170270 w 5802720"/>
              <a:gd name="connsiteY115" fmla="*/ 2317750 h 2559050"/>
              <a:gd name="connsiteX116" fmla="*/ 100420 w 5802720"/>
              <a:gd name="connsiteY116" fmla="*/ 2349500 h 2559050"/>
              <a:gd name="connsiteX117" fmla="*/ 75020 w 5802720"/>
              <a:gd name="connsiteY117" fmla="*/ 2355850 h 2559050"/>
              <a:gd name="connsiteX118" fmla="*/ 49620 w 5802720"/>
              <a:gd name="connsiteY118" fmla="*/ 2393950 h 2559050"/>
              <a:gd name="connsiteX119" fmla="*/ 11520 w 5802720"/>
              <a:gd name="connsiteY119" fmla="*/ 2444750 h 2559050"/>
              <a:gd name="connsiteX120" fmla="*/ 11520 w 5802720"/>
              <a:gd name="connsiteY120" fmla="*/ 2552700 h 2559050"/>
              <a:gd name="connsiteX121" fmla="*/ 30570 w 5802720"/>
              <a:gd name="connsiteY121"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5193120 w 5802720"/>
              <a:gd name="connsiteY19" fmla="*/ 660400 h 2559050"/>
              <a:gd name="connsiteX20" fmla="*/ 4564470 w 5802720"/>
              <a:gd name="connsiteY20" fmla="*/ 1168400 h 2559050"/>
              <a:gd name="connsiteX21" fmla="*/ 4526370 w 5802720"/>
              <a:gd name="connsiteY21" fmla="*/ 1174750 h 2559050"/>
              <a:gd name="connsiteX22" fmla="*/ 4380320 w 5802720"/>
              <a:gd name="connsiteY22" fmla="*/ 1187450 h 2559050"/>
              <a:gd name="connsiteX23" fmla="*/ 4342220 w 5802720"/>
              <a:gd name="connsiteY23" fmla="*/ 1193800 h 2559050"/>
              <a:gd name="connsiteX24" fmla="*/ 4285070 w 5802720"/>
              <a:gd name="connsiteY24" fmla="*/ 1200150 h 2559050"/>
              <a:gd name="connsiteX25" fmla="*/ 4266020 w 5802720"/>
              <a:gd name="connsiteY25" fmla="*/ 1212850 h 2559050"/>
              <a:gd name="connsiteX26" fmla="*/ 4234270 w 5802720"/>
              <a:gd name="connsiteY26" fmla="*/ 1219200 h 2559050"/>
              <a:gd name="connsiteX27" fmla="*/ 4119970 w 5802720"/>
              <a:gd name="connsiteY27" fmla="*/ 1231900 h 2559050"/>
              <a:gd name="connsiteX28" fmla="*/ 3980270 w 5802720"/>
              <a:gd name="connsiteY28" fmla="*/ 1238250 h 2559050"/>
              <a:gd name="connsiteX29" fmla="*/ 3923120 w 5802720"/>
              <a:gd name="connsiteY29" fmla="*/ 1270000 h 2559050"/>
              <a:gd name="connsiteX30" fmla="*/ 3904070 w 5802720"/>
              <a:gd name="connsiteY30" fmla="*/ 1301750 h 2559050"/>
              <a:gd name="connsiteX31" fmla="*/ 3897720 w 5802720"/>
              <a:gd name="connsiteY31" fmla="*/ 1320800 h 2559050"/>
              <a:gd name="connsiteX32" fmla="*/ 3885020 w 5802720"/>
              <a:gd name="connsiteY32" fmla="*/ 1365250 h 2559050"/>
              <a:gd name="connsiteX33" fmla="*/ 3878670 w 5802720"/>
              <a:gd name="connsiteY33" fmla="*/ 1403350 h 2559050"/>
              <a:gd name="connsiteX34" fmla="*/ 3859620 w 5802720"/>
              <a:gd name="connsiteY34" fmla="*/ 1416050 h 2559050"/>
              <a:gd name="connsiteX35" fmla="*/ 3834220 w 5802720"/>
              <a:gd name="connsiteY35" fmla="*/ 1397000 h 2559050"/>
              <a:gd name="connsiteX36" fmla="*/ 3783420 w 5802720"/>
              <a:gd name="connsiteY36" fmla="*/ 1384300 h 2559050"/>
              <a:gd name="connsiteX37" fmla="*/ 3764370 w 5802720"/>
              <a:gd name="connsiteY37" fmla="*/ 1377950 h 2559050"/>
              <a:gd name="connsiteX38" fmla="*/ 3650070 w 5802720"/>
              <a:gd name="connsiteY38" fmla="*/ 1397000 h 2559050"/>
              <a:gd name="connsiteX39" fmla="*/ 3618320 w 5802720"/>
              <a:gd name="connsiteY39" fmla="*/ 1447800 h 2559050"/>
              <a:gd name="connsiteX40" fmla="*/ 3605620 w 5802720"/>
              <a:gd name="connsiteY40" fmla="*/ 1466850 h 2559050"/>
              <a:gd name="connsiteX41" fmla="*/ 3554820 w 5802720"/>
              <a:gd name="connsiteY41" fmla="*/ 1504950 h 2559050"/>
              <a:gd name="connsiteX42" fmla="*/ 3516720 w 5802720"/>
              <a:gd name="connsiteY42" fmla="*/ 1511300 h 2559050"/>
              <a:gd name="connsiteX43" fmla="*/ 3497670 w 5802720"/>
              <a:gd name="connsiteY43" fmla="*/ 1517650 h 2559050"/>
              <a:gd name="connsiteX44" fmla="*/ 3472270 w 5802720"/>
              <a:gd name="connsiteY44" fmla="*/ 1524000 h 2559050"/>
              <a:gd name="connsiteX45" fmla="*/ 3453220 w 5802720"/>
              <a:gd name="connsiteY45" fmla="*/ 1536700 h 2559050"/>
              <a:gd name="connsiteX46" fmla="*/ 3288120 w 5802720"/>
              <a:gd name="connsiteY46" fmla="*/ 1524000 h 2559050"/>
              <a:gd name="connsiteX47" fmla="*/ 3205570 w 5802720"/>
              <a:gd name="connsiteY47" fmla="*/ 1479550 h 2559050"/>
              <a:gd name="connsiteX48" fmla="*/ 3180170 w 5802720"/>
              <a:gd name="connsiteY48" fmla="*/ 1466850 h 2559050"/>
              <a:gd name="connsiteX49" fmla="*/ 3110320 w 5802720"/>
              <a:gd name="connsiteY49" fmla="*/ 1454150 h 2559050"/>
              <a:gd name="connsiteX50" fmla="*/ 3097620 w 5802720"/>
              <a:gd name="connsiteY50" fmla="*/ 1435100 h 2559050"/>
              <a:gd name="connsiteX51" fmla="*/ 3021420 w 5802720"/>
              <a:gd name="connsiteY51" fmla="*/ 1403350 h 2559050"/>
              <a:gd name="connsiteX52" fmla="*/ 3008720 w 5802720"/>
              <a:gd name="connsiteY52" fmla="*/ 1384300 h 2559050"/>
              <a:gd name="connsiteX53" fmla="*/ 2983320 w 5802720"/>
              <a:gd name="connsiteY53" fmla="*/ 1377950 h 2559050"/>
              <a:gd name="connsiteX54" fmla="*/ 2926170 w 5802720"/>
              <a:gd name="connsiteY54" fmla="*/ 1371600 h 2559050"/>
              <a:gd name="connsiteX55" fmla="*/ 2900770 w 5802720"/>
              <a:gd name="connsiteY55" fmla="*/ 1358900 h 2559050"/>
              <a:gd name="connsiteX56" fmla="*/ 2830920 w 5802720"/>
              <a:gd name="connsiteY56" fmla="*/ 1314450 h 2559050"/>
              <a:gd name="connsiteX57" fmla="*/ 2710270 w 5802720"/>
              <a:gd name="connsiteY57" fmla="*/ 1276350 h 2559050"/>
              <a:gd name="connsiteX58" fmla="*/ 2703920 w 5802720"/>
              <a:gd name="connsiteY58" fmla="*/ 1238250 h 2559050"/>
              <a:gd name="connsiteX59" fmla="*/ 2684870 w 5802720"/>
              <a:gd name="connsiteY59" fmla="*/ 1231900 h 2559050"/>
              <a:gd name="connsiteX60" fmla="*/ 2608670 w 5802720"/>
              <a:gd name="connsiteY60" fmla="*/ 1238250 h 2559050"/>
              <a:gd name="connsiteX61" fmla="*/ 2583270 w 5802720"/>
              <a:gd name="connsiteY61" fmla="*/ 1244600 h 2559050"/>
              <a:gd name="connsiteX62" fmla="*/ 2589620 w 5802720"/>
              <a:gd name="connsiteY62" fmla="*/ 1270000 h 2559050"/>
              <a:gd name="connsiteX63" fmla="*/ 2576920 w 5802720"/>
              <a:gd name="connsiteY63" fmla="*/ 1320800 h 2559050"/>
              <a:gd name="connsiteX64" fmla="*/ 2519770 w 5802720"/>
              <a:gd name="connsiteY64" fmla="*/ 1327150 h 2559050"/>
              <a:gd name="connsiteX65" fmla="*/ 2488020 w 5802720"/>
              <a:gd name="connsiteY65" fmla="*/ 1365250 h 2559050"/>
              <a:gd name="connsiteX66" fmla="*/ 2462620 w 5802720"/>
              <a:gd name="connsiteY66" fmla="*/ 1371600 h 2559050"/>
              <a:gd name="connsiteX67" fmla="*/ 2437220 w 5802720"/>
              <a:gd name="connsiteY67" fmla="*/ 1384300 h 2559050"/>
              <a:gd name="connsiteX68" fmla="*/ 2424520 w 5802720"/>
              <a:gd name="connsiteY68" fmla="*/ 1403350 h 2559050"/>
              <a:gd name="connsiteX69" fmla="*/ 2380070 w 5802720"/>
              <a:gd name="connsiteY69" fmla="*/ 1498600 h 2559050"/>
              <a:gd name="connsiteX70" fmla="*/ 2348320 w 5802720"/>
              <a:gd name="connsiteY70" fmla="*/ 1504950 h 2559050"/>
              <a:gd name="connsiteX71" fmla="*/ 2322920 w 5802720"/>
              <a:gd name="connsiteY71" fmla="*/ 1543050 h 2559050"/>
              <a:gd name="connsiteX72" fmla="*/ 2278470 w 5802720"/>
              <a:gd name="connsiteY72" fmla="*/ 1593850 h 2559050"/>
              <a:gd name="connsiteX73" fmla="*/ 2246720 w 5802720"/>
              <a:gd name="connsiteY73" fmla="*/ 1600200 h 2559050"/>
              <a:gd name="connsiteX74" fmla="*/ 2145120 w 5802720"/>
              <a:gd name="connsiteY74" fmla="*/ 1606550 h 2559050"/>
              <a:gd name="connsiteX75" fmla="*/ 1999070 w 5802720"/>
              <a:gd name="connsiteY75" fmla="*/ 1631950 h 2559050"/>
              <a:gd name="connsiteX76" fmla="*/ 1637120 w 5802720"/>
              <a:gd name="connsiteY76" fmla="*/ 1638300 h 2559050"/>
              <a:gd name="connsiteX77" fmla="*/ 1611720 w 5802720"/>
              <a:gd name="connsiteY77" fmla="*/ 1644650 h 2559050"/>
              <a:gd name="connsiteX78" fmla="*/ 1573620 w 5802720"/>
              <a:gd name="connsiteY78" fmla="*/ 1689100 h 2559050"/>
              <a:gd name="connsiteX79" fmla="*/ 1554570 w 5802720"/>
              <a:gd name="connsiteY79" fmla="*/ 1701800 h 2559050"/>
              <a:gd name="connsiteX80" fmla="*/ 1522820 w 5802720"/>
              <a:gd name="connsiteY80" fmla="*/ 1727200 h 2559050"/>
              <a:gd name="connsiteX81" fmla="*/ 1484720 w 5802720"/>
              <a:gd name="connsiteY81" fmla="*/ 1752600 h 2559050"/>
              <a:gd name="connsiteX82" fmla="*/ 1408520 w 5802720"/>
              <a:gd name="connsiteY82" fmla="*/ 1746250 h 2559050"/>
              <a:gd name="connsiteX83" fmla="*/ 1389470 w 5802720"/>
              <a:gd name="connsiteY83" fmla="*/ 1708150 h 2559050"/>
              <a:gd name="connsiteX84" fmla="*/ 1237070 w 5802720"/>
              <a:gd name="connsiteY84" fmla="*/ 1701800 h 2559050"/>
              <a:gd name="connsiteX85" fmla="*/ 1084670 w 5802720"/>
              <a:gd name="connsiteY85" fmla="*/ 1708150 h 2559050"/>
              <a:gd name="connsiteX86" fmla="*/ 1008470 w 5802720"/>
              <a:gd name="connsiteY86" fmla="*/ 1727200 h 2559050"/>
              <a:gd name="connsiteX87" fmla="*/ 938620 w 5802720"/>
              <a:gd name="connsiteY87" fmla="*/ 1733550 h 2559050"/>
              <a:gd name="connsiteX88" fmla="*/ 900520 w 5802720"/>
              <a:gd name="connsiteY88" fmla="*/ 1720850 h 2559050"/>
              <a:gd name="connsiteX89" fmla="*/ 798920 w 5802720"/>
              <a:gd name="connsiteY89" fmla="*/ 1758950 h 2559050"/>
              <a:gd name="connsiteX90" fmla="*/ 767170 w 5802720"/>
              <a:gd name="connsiteY90" fmla="*/ 1803400 h 2559050"/>
              <a:gd name="connsiteX91" fmla="*/ 741770 w 5802720"/>
              <a:gd name="connsiteY91" fmla="*/ 1828800 h 2559050"/>
              <a:gd name="connsiteX92" fmla="*/ 735420 w 5802720"/>
              <a:gd name="connsiteY92" fmla="*/ 1847850 h 2559050"/>
              <a:gd name="connsiteX93" fmla="*/ 659220 w 5802720"/>
              <a:gd name="connsiteY93" fmla="*/ 1854200 h 2559050"/>
              <a:gd name="connsiteX94" fmla="*/ 576670 w 5802720"/>
              <a:gd name="connsiteY94" fmla="*/ 1879600 h 2559050"/>
              <a:gd name="connsiteX95" fmla="*/ 532220 w 5802720"/>
              <a:gd name="connsiteY95" fmla="*/ 1905000 h 2559050"/>
              <a:gd name="connsiteX96" fmla="*/ 487770 w 5802720"/>
              <a:gd name="connsiteY96" fmla="*/ 1924050 h 2559050"/>
              <a:gd name="connsiteX97" fmla="*/ 468720 w 5802720"/>
              <a:gd name="connsiteY97" fmla="*/ 1936750 h 2559050"/>
              <a:gd name="connsiteX98" fmla="*/ 456020 w 5802720"/>
              <a:gd name="connsiteY98" fmla="*/ 1974850 h 2559050"/>
              <a:gd name="connsiteX99" fmla="*/ 449670 w 5802720"/>
              <a:gd name="connsiteY99" fmla="*/ 2000250 h 2559050"/>
              <a:gd name="connsiteX100" fmla="*/ 430620 w 5802720"/>
              <a:gd name="connsiteY100" fmla="*/ 2012950 h 2559050"/>
              <a:gd name="connsiteX101" fmla="*/ 405220 w 5802720"/>
              <a:gd name="connsiteY101" fmla="*/ 2032000 h 2559050"/>
              <a:gd name="connsiteX102" fmla="*/ 386170 w 5802720"/>
              <a:gd name="connsiteY102" fmla="*/ 2051050 h 2559050"/>
              <a:gd name="connsiteX103" fmla="*/ 329020 w 5802720"/>
              <a:gd name="connsiteY103" fmla="*/ 2057400 h 2559050"/>
              <a:gd name="connsiteX104" fmla="*/ 322670 w 5802720"/>
              <a:gd name="connsiteY104" fmla="*/ 2082800 h 2559050"/>
              <a:gd name="connsiteX105" fmla="*/ 316320 w 5802720"/>
              <a:gd name="connsiteY105" fmla="*/ 2114550 h 2559050"/>
              <a:gd name="connsiteX106" fmla="*/ 297270 w 5802720"/>
              <a:gd name="connsiteY106" fmla="*/ 2133600 h 2559050"/>
              <a:gd name="connsiteX107" fmla="*/ 284570 w 5802720"/>
              <a:gd name="connsiteY107" fmla="*/ 2152650 h 2559050"/>
              <a:gd name="connsiteX108" fmla="*/ 265520 w 5802720"/>
              <a:gd name="connsiteY108" fmla="*/ 2165350 h 2559050"/>
              <a:gd name="connsiteX109" fmla="*/ 240120 w 5802720"/>
              <a:gd name="connsiteY109" fmla="*/ 2184400 h 2559050"/>
              <a:gd name="connsiteX110" fmla="*/ 208370 w 5802720"/>
              <a:gd name="connsiteY110" fmla="*/ 2190750 h 2559050"/>
              <a:gd name="connsiteX111" fmla="*/ 138520 w 5802720"/>
              <a:gd name="connsiteY111" fmla="*/ 2197100 h 2559050"/>
              <a:gd name="connsiteX112" fmla="*/ 132170 w 5802720"/>
              <a:gd name="connsiteY112" fmla="*/ 2286000 h 2559050"/>
              <a:gd name="connsiteX113" fmla="*/ 163920 w 5802720"/>
              <a:gd name="connsiteY113" fmla="*/ 2292350 h 2559050"/>
              <a:gd name="connsiteX114" fmla="*/ 170270 w 5802720"/>
              <a:gd name="connsiteY114" fmla="*/ 2317750 h 2559050"/>
              <a:gd name="connsiteX115" fmla="*/ 100420 w 5802720"/>
              <a:gd name="connsiteY115" fmla="*/ 2349500 h 2559050"/>
              <a:gd name="connsiteX116" fmla="*/ 75020 w 5802720"/>
              <a:gd name="connsiteY116" fmla="*/ 2355850 h 2559050"/>
              <a:gd name="connsiteX117" fmla="*/ 49620 w 5802720"/>
              <a:gd name="connsiteY117" fmla="*/ 2393950 h 2559050"/>
              <a:gd name="connsiteX118" fmla="*/ 11520 w 5802720"/>
              <a:gd name="connsiteY118" fmla="*/ 2444750 h 2559050"/>
              <a:gd name="connsiteX119" fmla="*/ 11520 w 5802720"/>
              <a:gd name="connsiteY119" fmla="*/ 2552700 h 2559050"/>
              <a:gd name="connsiteX120" fmla="*/ 30570 w 5802720"/>
              <a:gd name="connsiteY120"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5205820 w 5802720"/>
              <a:gd name="connsiteY18" fmla="*/ 558800 h 2559050"/>
              <a:gd name="connsiteX19" fmla="*/ 4564470 w 5802720"/>
              <a:gd name="connsiteY19" fmla="*/ 1168400 h 2559050"/>
              <a:gd name="connsiteX20" fmla="*/ 4526370 w 5802720"/>
              <a:gd name="connsiteY20" fmla="*/ 1174750 h 2559050"/>
              <a:gd name="connsiteX21" fmla="*/ 4380320 w 5802720"/>
              <a:gd name="connsiteY21" fmla="*/ 1187450 h 2559050"/>
              <a:gd name="connsiteX22" fmla="*/ 4342220 w 5802720"/>
              <a:gd name="connsiteY22" fmla="*/ 1193800 h 2559050"/>
              <a:gd name="connsiteX23" fmla="*/ 4285070 w 5802720"/>
              <a:gd name="connsiteY23" fmla="*/ 1200150 h 2559050"/>
              <a:gd name="connsiteX24" fmla="*/ 4266020 w 5802720"/>
              <a:gd name="connsiteY24" fmla="*/ 1212850 h 2559050"/>
              <a:gd name="connsiteX25" fmla="*/ 4234270 w 5802720"/>
              <a:gd name="connsiteY25" fmla="*/ 1219200 h 2559050"/>
              <a:gd name="connsiteX26" fmla="*/ 4119970 w 5802720"/>
              <a:gd name="connsiteY26" fmla="*/ 1231900 h 2559050"/>
              <a:gd name="connsiteX27" fmla="*/ 3980270 w 5802720"/>
              <a:gd name="connsiteY27" fmla="*/ 1238250 h 2559050"/>
              <a:gd name="connsiteX28" fmla="*/ 3923120 w 5802720"/>
              <a:gd name="connsiteY28" fmla="*/ 1270000 h 2559050"/>
              <a:gd name="connsiteX29" fmla="*/ 3904070 w 5802720"/>
              <a:gd name="connsiteY29" fmla="*/ 1301750 h 2559050"/>
              <a:gd name="connsiteX30" fmla="*/ 3897720 w 5802720"/>
              <a:gd name="connsiteY30" fmla="*/ 1320800 h 2559050"/>
              <a:gd name="connsiteX31" fmla="*/ 3885020 w 5802720"/>
              <a:gd name="connsiteY31" fmla="*/ 1365250 h 2559050"/>
              <a:gd name="connsiteX32" fmla="*/ 3878670 w 5802720"/>
              <a:gd name="connsiteY32" fmla="*/ 1403350 h 2559050"/>
              <a:gd name="connsiteX33" fmla="*/ 3859620 w 5802720"/>
              <a:gd name="connsiteY33" fmla="*/ 1416050 h 2559050"/>
              <a:gd name="connsiteX34" fmla="*/ 3834220 w 5802720"/>
              <a:gd name="connsiteY34" fmla="*/ 1397000 h 2559050"/>
              <a:gd name="connsiteX35" fmla="*/ 3783420 w 5802720"/>
              <a:gd name="connsiteY35" fmla="*/ 1384300 h 2559050"/>
              <a:gd name="connsiteX36" fmla="*/ 3764370 w 5802720"/>
              <a:gd name="connsiteY36" fmla="*/ 1377950 h 2559050"/>
              <a:gd name="connsiteX37" fmla="*/ 3650070 w 5802720"/>
              <a:gd name="connsiteY37" fmla="*/ 1397000 h 2559050"/>
              <a:gd name="connsiteX38" fmla="*/ 3618320 w 5802720"/>
              <a:gd name="connsiteY38" fmla="*/ 1447800 h 2559050"/>
              <a:gd name="connsiteX39" fmla="*/ 3605620 w 5802720"/>
              <a:gd name="connsiteY39" fmla="*/ 1466850 h 2559050"/>
              <a:gd name="connsiteX40" fmla="*/ 3554820 w 5802720"/>
              <a:gd name="connsiteY40" fmla="*/ 1504950 h 2559050"/>
              <a:gd name="connsiteX41" fmla="*/ 3516720 w 5802720"/>
              <a:gd name="connsiteY41" fmla="*/ 1511300 h 2559050"/>
              <a:gd name="connsiteX42" fmla="*/ 3497670 w 5802720"/>
              <a:gd name="connsiteY42" fmla="*/ 1517650 h 2559050"/>
              <a:gd name="connsiteX43" fmla="*/ 3472270 w 5802720"/>
              <a:gd name="connsiteY43" fmla="*/ 1524000 h 2559050"/>
              <a:gd name="connsiteX44" fmla="*/ 3453220 w 5802720"/>
              <a:gd name="connsiteY44" fmla="*/ 1536700 h 2559050"/>
              <a:gd name="connsiteX45" fmla="*/ 3288120 w 5802720"/>
              <a:gd name="connsiteY45" fmla="*/ 1524000 h 2559050"/>
              <a:gd name="connsiteX46" fmla="*/ 3205570 w 5802720"/>
              <a:gd name="connsiteY46" fmla="*/ 1479550 h 2559050"/>
              <a:gd name="connsiteX47" fmla="*/ 3180170 w 5802720"/>
              <a:gd name="connsiteY47" fmla="*/ 1466850 h 2559050"/>
              <a:gd name="connsiteX48" fmla="*/ 3110320 w 5802720"/>
              <a:gd name="connsiteY48" fmla="*/ 1454150 h 2559050"/>
              <a:gd name="connsiteX49" fmla="*/ 3097620 w 5802720"/>
              <a:gd name="connsiteY49" fmla="*/ 1435100 h 2559050"/>
              <a:gd name="connsiteX50" fmla="*/ 3021420 w 5802720"/>
              <a:gd name="connsiteY50" fmla="*/ 1403350 h 2559050"/>
              <a:gd name="connsiteX51" fmla="*/ 3008720 w 5802720"/>
              <a:gd name="connsiteY51" fmla="*/ 1384300 h 2559050"/>
              <a:gd name="connsiteX52" fmla="*/ 2983320 w 5802720"/>
              <a:gd name="connsiteY52" fmla="*/ 1377950 h 2559050"/>
              <a:gd name="connsiteX53" fmla="*/ 2926170 w 5802720"/>
              <a:gd name="connsiteY53" fmla="*/ 1371600 h 2559050"/>
              <a:gd name="connsiteX54" fmla="*/ 2900770 w 5802720"/>
              <a:gd name="connsiteY54" fmla="*/ 1358900 h 2559050"/>
              <a:gd name="connsiteX55" fmla="*/ 2830920 w 5802720"/>
              <a:gd name="connsiteY55" fmla="*/ 1314450 h 2559050"/>
              <a:gd name="connsiteX56" fmla="*/ 2710270 w 5802720"/>
              <a:gd name="connsiteY56" fmla="*/ 1276350 h 2559050"/>
              <a:gd name="connsiteX57" fmla="*/ 2703920 w 5802720"/>
              <a:gd name="connsiteY57" fmla="*/ 1238250 h 2559050"/>
              <a:gd name="connsiteX58" fmla="*/ 2684870 w 5802720"/>
              <a:gd name="connsiteY58" fmla="*/ 1231900 h 2559050"/>
              <a:gd name="connsiteX59" fmla="*/ 2608670 w 5802720"/>
              <a:gd name="connsiteY59" fmla="*/ 1238250 h 2559050"/>
              <a:gd name="connsiteX60" fmla="*/ 2583270 w 5802720"/>
              <a:gd name="connsiteY60" fmla="*/ 1244600 h 2559050"/>
              <a:gd name="connsiteX61" fmla="*/ 2589620 w 5802720"/>
              <a:gd name="connsiteY61" fmla="*/ 1270000 h 2559050"/>
              <a:gd name="connsiteX62" fmla="*/ 2576920 w 5802720"/>
              <a:gd name="connsiteY62" fmla="*/ 1320800 h 2559050"/>
              <a:gd name="connsiteX63" fmla="*/ 2519770 w 5802720"/>
              <a:gd name="connsiteY63" fmla="*/ 1327150 h 2559050"/>
              <a:gd name="connsiteX64" fmla="*/ 2488020 w 5802720"/>
              <a:gd name="connsiteY64" fmla="*/ 1365250 h 2559050"/>
              <a:gd name="connsiteX65" fmla="*/ 2462620 w 5802720"/>
              <a:gd name="connsiteY65" fmla="*/ 1371600 h 2559050"/>
              <a:gd name="connsiteX66" fmla="*/ 2437220 w 5802720"/>
              <a:gd name="connsiteY66" fmla="*/ 1384300 h 2559050"/>
              <a:gd name="connsiteX67" fmla="*/ 2424520 w 5802720"/>
              <a:gd name="connsiteY67" fmla="*/ 1403350 h 2559050"/>
              <a:gd name="connsiteX68" fmla="*/ 2380070 w 5802720"/>
              <a:gd name="connsiteY68" fmla="*/ 1498600 h 2559050"/>
              <a:gd name="connsiteX69" fmla="*/ 2348320 w 5802720"/>
              <a:gd name="connsiteY69" fmla="*/ 1504950 h 2559050"/>
              <a:gd name="connsiteX70" fmla="*/ 2322920 w 5802720"/>
              <a:gd name="connsiteY70" fmla="*/ 1543050 h 2559050"/>
              <a:gd name="connsiteX71" fmla="*/ 2278470 w 5802720"/>
              <a:gd name="connsiteY71" fmla="*/ 1593850 h 2559050"/>
              <a:gd name="connsiteX72" fmla="*/ 2246720 w 5802720"/>
              <a:gd name="connsiteY72" fmla="*/ 1600200 h 2559050"/>
              <a:gd name="connsiteX73" fmla="*/ 2145120 w 5802720"/>
              <a:gd name="connsiteY73" fmla="*/ 1606550 h 2559050"/>
              <a:gd name="connsiteX74" fmla="*/ 1999070 w 5802720"/>
              <a:gd name="connsiteY74" fmla="*/ 1631950 h 2559050"/>
              <a:gd name="connsiteX75" fmla="*/ 1637120 w 5802720"/>
              <a:gd name="connsiteY75" fmla="*/ 1638300 h 2559050"/>
              <a:gd name="connsiteX76" fmla="*/ 1611720 w 5802720"/>
              <a:gd name="connsiteY76" fmla="*/ 1644650 h 2559050"/>
              <a:gd name="connsiteX77" fmla="*/ 1573620 w 5802720"/>
              <a:gd name="connsiteY77" fmla="*/ 1689100 h 2559050"/>
              <a:gd name="connsiteX78" fmla="*/ 1554570 w 5802720"/>
              <a:gd name="connsiteY78" fmla="*/ 1701800 h 2559050"/>
              <a:gd name="connsiteX79" fmla="*/ 1522820 w 5802720"/>
              <a:gd name="connsiteY79" fmla="*/ 1727200 h 2559050"/>
              <a:gd name="connsiteX80" fmla="*/ 1484720 w 5802720"/>
              <a:gd name="connsiteY80" fmla="*/ 1752600 h 2559050"/>
              <a:gd name="connsiteX81" fmla="*/ 1408520 w 5802720"/>
              <a:gd name="connsiteY81" fmla="*/ 1746250 h 2559050"/>
              <a:gd name="connsiteX82" fmla="*/ 1389470 w 5802720"/>
              <a:gd name="connsiteY82" fmla="*/ 1708150 h 2559050"/>
              <a:gd name="connsiteX83" fmla="*/ 1237070 w 5802720"/>
              <a:gd name="connsiteY83" fmla="*/ 1701800 h 2559050"/>
              <a:gd name="connsiteX84" fmla="*/ 1084670 w 5802720"/>
              <a:gd name="connsiteY84" fmla="*/ 1708150 h 2559050"/>
              <a:gd name="connsiteX85" fmla="*/ 1008470 w 5802720"/>
              <a:gd name="connsiteY85" fmla="*/ 1727200 h 2559050"/>
              <a:gd name="connsiteX86" fmla="*/ 938620 w 5802720"/>
              <a:gd name="connsiteY86" fmla="*/ 1733550 h 2559050"/>
              <a:gd name="connsiteX87" fmla="*/ 900520 w 5802720"/>
              <a:gd name="connsiteY87" fmla="*/ 1720850 h 2559050"/>
              <a:gd name="connsiteX88" fmla="*/ 798920 w 5802720"/>
              <a:gd name="connsiteY88" fmla="*/ 1758950 h 2559050"/>
              <a:gd name="connsiteX89" fmla="*/ 767170 w 5802720"/>
              <a:gd name="connsiteY89" fmla="*/ 1803400 h 2559050"/>
              <a:gd name="connsiteX90" fmla="*/ 741770 w 5802720"/>
              <a:gd name="connsiteY90" fmla="*/ 1828800 h 2559050"/>
              <a:gd name="connsiteX91" fmla="*/ 735420 w 5802720"/>
              <a:gd name="connsiteY91" fmla="*/ 1847850 h 2559050"/>
              <a:gd name="connsiteX92" fmla="*/ 659220 w 5802720"/>
              <a:gd name="connsiteY92" fmla="*/ 1854200 h 2559050"/>
              <a:gd name="connsiteX93" fmla="*/ 576670 w 5802720"/>
              <a:gd name="connsiteY93" fmla="*/ 1879600 h 2559050"/>
              <a:gd name="connsiteX94" fmla="*/ 532220 w 5802720"/>
              <a:gd name="connsiteY94" fmla="*/ 1905000 h 2559050"/>
              <a:gd name="connsiteX95" fmla="*/ 487770 w 5802720"/>
              <a:gd name="connsiteY95" fmla="*/ 1924050 h 2559050"/>
              <a:gd name="connsiteX96" fmla="*/ 468720 w 5802720"/>
              <a:gd name="connsiteY96" fmla="*/ 1936750 h 2559050"/>
              <a:gd name="connsiteX97" fmla="*/ 456020 w 5802720"/>
              <a:gd name="connsiteY97" fmla="*/ 1974850 h 2559050"/>
              <a:gd name="connsiteX98" fmla="*/ 449670 w 5802720"/>
              <a:gd name="connsiteY98" fmla="*/ 2000250 h 2559050"/>
              <a:gd name="connsiteX99" fmla="*/ 430620 w 5802720"/>
              <a:gd name="connsiteY99" fmla="*/ 2012950 h 2559050"/>
              <a:gd name="connsiteX100" fmla="*/ 405220 w 5802720"/>
              <a:gd name="connsiteY100" fmla="*/ 2032000 h 2559050"/>
              <a:gd name="connsiteX101" fmla="*/ 386170 w 5802720"/>
              <a:gd name="connsiteY101" fmla="*/ 2051050 h 2559050"/>
              <a:gd name="connsiteX102" fmla="*/ 329020 w 5802720"/>
              <a:gd name="connsiteY102" fmla="*/ 2057400 h 2559050"/>
              <a:gd name="connsiteX103" fmla="*/ 322670 w 5802720"/>
              <a:gd name="connsiteY103" fmla="*/ 2082800 h 2559050"/>
              <a:gd name="connsiteX104" fmla="*/ 316320 w 5802720"/>
              <a:gd name="connsiteY104" fmla="*/ 2114550 h 2559050"/>
              <a:gd name="connsiteX105" fmla="*/ 297270 w 5802720"/>
              <a:gd name="connsiteY105" fmla="*/ 2133600 h 2559050"/>
              <a:gd name="connsiteX106" fmla="*/ 284570 w 5802720"/>
              <a:gd name="connsiteY106" fmla="*/ 2152650 h 2559050"/>
              <a:gd name="connsiteX107" fmla="*/ 265520 w 5802720"/>
              <a:gd name="connsiteY107" fmla="*/ 2165350 h 2559050"/>
              <a:gd name="connsiteX108" fmla="*/ 240120 w 5802720"/>
              <a:gd name="connsiteY108" fmla="*/ 2184400 h 2559050"/>
              <a:gd name="connsiteX109" fmla="*/ 208370 w 5802720"/>
              <a:gd name="connsiteY109" fmla="*/ 2190750 h 2559050"/>
              <a:gd name="connsiteX110" fmla="*/ 138520 w 5802720"/>
              <a:gd name="connsiteY110" fmla="*/ 2197100 h 2559050"/>
              <a:gd name="connsiteX111" fmla="*/ 132170 w 5802720"/>
              <a:gd name="connsiteY111" fmla="*/ 2286000 h 2559050"/>
              <a:gd name="connsiteX112" fmla="*/ 163920 w 5802720"/>
              <a:gd name="connsiteY112" fmla="*/ 2292350 h 2559050"/>
              <a:gd name="connsiteX113" fmla="*/ 170270 w 5802720"/>
              <a:gd name="connsiteY113" fmla="*/ 2317750 h 2559050"/>
              <a:gd name="connsiteX114" fmla="*/ 100420 w 5802720"/>
              <a:gd name="connsiteY114" fmla="*/ 2349500 h 2559050"/>
              <a:gd name="connsiteX115" fmla="*/ 75020 w 5802720"/>
              <a:gd name="connsiteY115" fmla="*/ 2355850 h 2559050"/>
              <a:gd name="connsiteX116" fmla="*/ 49620 w 5802720"/>
              <a:gd name="connsiteY116" fmla="*/ 2393950 h 2559050"/>
              <a:gd name="connsiteX117" fmla="*/ 11520 w 5802720"/>
              <a:gd name="connsiteY117" fmla="*/ 2444750 h 2559050"/>
              <a:gd name="connsiteX118" fmla="*/ 11520 w 5802720"/>
              <a:gd name="connsiteY118" fmla="*/ 2552700 h 2559050"/>
              <a:gd name="connsiteX119" fmla="*/ 30570 w 5802720"/>
              <a:gd name="connsiteY119"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5218520 w 5802720"/>
              <a:gd name="connsiteY17" fmla="*/ 514350 h 2559050"/>
              <a:gd name="connsiteX18" fmla="*/ 4564470 w 5802720"/>
              <a:gd name="connsiteY18" fmla="*/ 1168400 h 2559050"/>
              <a:gd name="connsiteX19" fmla="*/ 4526370 w 5802720"/>
              <a:gd name="connsiteY19" fmla="*/ 1174750 h 2559050"/>
              <a:gd name="connsiteX20" fmla="*/ 4380320 w 5802720"/>
              <a:gd name="connsiteY20" fmla="*/ 1187450 h 2559050"/>
              <a:gd name="connsiteX21" fmla="*/ 4342220 w 5802720"/>
              <a:gd name="connsiteY21" fmla="*/ 1193800 h 2559050"/>
              <a:gd name="connsiteX22" fmla="*/ 4285070 w 5802720"/>
              <a:gd name="connsiteY22" fmla="*/ 1200150 h 2559050"/>
              <a:gd name="connsiteX23" fmla="*/ 4266020 w 5802720"/>
              <a:gd name="connsiteY23" fmla="*/ 1212850 h 2559050"/>
              <a:gd name="connsiteX24" fmla="*/ 4234270 w 5802720"/>
              <a:gd name="connsiteY24" fmla="*/ 1219200 h 2559050"/>
              <a:gd name="connsiteX25" fmla="*/ 4119970 w 5802720"/>
              <a:gd name="connsiteY25" fmla="*/ 1231900 h 2559050"/>
              <a:gd name="connsiteX26" fmla="*/ 3980270 w 5802720"/>
              <a:gd name="connsiteY26" fmla="*/ 1238250 h 2559050"/>
              <a:gd name="connsiteX27" fmla="*/ 3923120 w 5802720"/>
              <a:gd name="connsiteY27" fmla="*/ 1270000 h 2559050"/>
              <a:gd name="connsiteX28" fmla="*/ 3904070 w 5802720"/>
              <a:gd name="connsiteY28" fmla="*/ 1301750 h 2559050"/>
              <a:gd name="connsiteX29" fmla="*/ 3897720 w 5802720"/>
              <a:gd name="connsiteY29" fmla="*/ 1320800 h 2559050"/>
              <a:gd name="connsiteX30" fmla="*/ 3885020 w 5802720"/>
              <a:gd name="connsiteY30" fmla="*/ 1365250 h 2559050"/>
              <a:gd name="connsiteX31" fmla="*/ 3878670 w 5802720"/>
              <a:gd name="connsiteY31" fmla="*/ 1403350 h 2559050"/>
              <a:gd name="connsiteX32" fmla="*/ 3859620 w 5802720"/>
              <a:gd name="connsiteY32" fmla="*/ 1416050 h 2559050"/>
              <a:gd name="connsiteX33" fmla="*/ 3834220 w 5802720"/>
              <a:gd name="connsiteY33" fmla="*/ 1397000 h 2559050"/>
              <a:gd name="connsiteX34" fmla="*/ 3783420 w 5802720"/>
              <a:gd name="connsiteY34" fmla="*/ 1384300 h 2559050"/>
              <a:gd name="connsiteX35" fmla="*/ 3764370 w 5802720"/>
              <a:gd name="connsiteY35" fmla="*/ 1377950 h 2559050"/>
              <a:gd name="connsiteX36" fmla="*/ 3650070 w 5802720"/>
              <a:gd name="connsiteY36" fmla="*/ 1397000 h 2559050"/>
              <a:gd name="connsiteX37" fmla="*/ 3618320 w 5802720"/>
              <a:gd name="connsiteY37" fmla="*/ 1447800 h 2559050"/>
              <a:gd name="connsiteX38" fmla="*/ 3605620 w 5802720"/>
              <a:gd name="connsiteY38" fmla="*/ 1466850 h 2559050"/>
              <a:gd name="connsiteX39" fmla="*/ 3554820 w 5802720"/>
              <a:gd name="connsiteY39" fmla="*/ 1504950 h 2559050"/>
              <a:gd name="connsiteX40" fmla="*/ 3516720 w 5802720"/>
              <a:gd name="connsiteY40" fmla="*/ 1511300 h 2559050"/>
              <a:gd name="connsiteX41" fmla="*/ 3497670 w 5802720"/>
              <a:gd name="connsiteY41" fmla="*/ 1517650 h 2559050"/>
              <a:gd name="connsiteX42" fmla="*/ 3472270 w 5802720"/>
              <a:gd name="connsiteY42" fmla="*/ 1524000 h 2559050"/>
              <a:gd name="connsiteX43" fmla="*/ 3453220 w 5802720"/>
              <a:gd name="connsiteY43" fmla="*/ 1536700 h 2559050"/>
              <a:gd name="connsiteX44" fmla="*/ 3288120 w 5802720"/>
              <a:gd name="connsiteY44" fmla="*/ 1524000 h 2559050"/>
              <a:gd name="connsiteX45" fmla="*/ 3205570 w 5802720"/>
              <a:gd name="connsiteY45" fmla="*/ 1479550 h 2559050"/>
              <a:gd name="connsiteX46" fmla="*/ 3180170 w 5802720"/>
              <a:gd name="connsiteY46" fmla="*/ 1466850 h 2559050"/>
              <a:gd name="connsiteX47" fmla="*/ 3110320 w 5802720"/>
              <a:gd name="connsiteY47" fmla="*/ 1454150 h 2559050"/>
              <a:gd name="connsiteX48" fmla="*/ 3097620 w 5802720"/>
              <a:gd name="connsiteY48" fmla="*/ 1435100 h 2559050"/>
              <a:gd name="connsiteX49" fmla="*/ 3021420 w 5802720"/>
              <a:gd name="connsiteY49" fmla="*/ 1403350 h 2559050"/>
              <a:gd name="connsiteX50" fmla="*/ 3008720 w 5802720"/>
              <a:gd name="connsiteY50" fmla="*/ 1384300 h 2559050"/>
              <a:gd name="connsiteX51" fmla="*/ 2983320 w 5802720"/>
              <a:gd name="connsiteY51" fmla="*/ 1377950 h 2559050"/>
              <a:gd name="connsiteX52" fmla="*/ 2926170 w 5802720"/>
              <a:gd name="connsiteY52" fmla="*/ 1371600 h 2559050"/>
              <a:gd name="connsiteX53" fmla="*/ 2900770 w 5802720"/>
              <a:gd name="connsiteY53" fmla="*/ 1358900 h 2559050"/>
              <a:gd name="connsiteX54" fmla="*/ 2830920 w 5802720"/>
              <a:gd name="connsiteY54" fmla="*/ 1314450 h 2559050"/>
              <a:gd name="connsiteX55" fmla="*/ 2710270 w 5802720"/>
              <a:gd name="connsiteY55" fmla="*/ 1276350 h 2559050"/>
              <a:gd name="connsiteX56" fmla="*/ 2703920 w 5802720"/>
              <a:gd name="connsiteY56" fmla="*/ 1238250 h 2559050"/>
              <a:gd name="connsiteX57" fmla="*/ 2684870 w 5802720"/>
              <a:gd name="connsiteY57" fmla="*/ 1231900 h 2559050"/>
              <a:gd name="connsiteX58" fmla="*/ 2608670 w 5802720"/>
              <a:gd name="connsiteY58" fmla="*/ 1238250 h 2559050"/>
              <a:gd name="connsiteX59" fmla="*/ 2583270 w 5802720"/>
              <a:gd name="connsiteY59" fmla="*/ 1244600 h 2559050"/>
              <a:gd name="connsiteX60" fmla="*/ 2589620 w 5802720"/>
              <a:gd name="connsiteY60" fmla="*/ 1270000 h 2559050"/>
              <a:gd name="connsiteX61" fmla="*/ 2576920 w 5802720"/>
              <a:gd name="connsiteY61" fmla="*/ 1320800 h 2559050"/>
              <a:gd name="connsiteX62" fmla="*/ 2519770 w 5802720"/>
              <a:gd name="connsiteY62" fmla="*/ 1327150 h 2559050"/>
              <a:gd name="connsiteX63" fmla="*/ 2488020 w 5802720"/>
              <a:gd name="connsiteY63" fmla="*/ 1365250 h 2559050"/>
              <a:gd name="connsiteX64" fmla="*/ 2462620 w 5802720"/>
              <a:gd name="connsiteY64" fmla="*/ 1371600 h 2559050"/>
              <a:gd name="connsiteX65" fmla="*/ 2437220 w 5802720"/>
              <a:gd name="connsiteY65" fmla="*/ 1384300 h 2559050"/>
              <a:gd name="connsiteX66" fmla="*/ 2424520 w 5802720"/>
              <a:gd name="connsiteY66" fmla="*/ 1403350 h 2559050"/>
              <a:gd name="connsiteX67" fmla="*/ 2380070 w 5802720"/>
              <a:gd name="connsiteY67" fmla="*/ 1498600 h 2559050"/>
              <a:gd name="connsiteX68" fmla="*/ 2348320 w 5802720"/>
              <a:gd name="connsiteY68" fmla="*/ 1504950 h 2559050"/>
              <a:gd name="connsiteX69" fmla="*/ 2322920 w 5802720"/>
              <a:gd name="connsiteY69" fmla="*/ 1543050 h 2559050"/>
              <a:gd name="connsiteX70" fmla="*/ 2278470 w 5802720"/>
              <a:gd name="connsiteY70" fmla="*/ 1593850 h 2559050"/>
              <a:gd name="connsiteX71" fmla="*/ 2246720 w 5802720"/>
              <a:gd name="connsiteY71" fmla="*/ 1600200 h 2559050"/>
              <a:gd name="connsiteX72" fmla="*/ 2145120 w 5802720"/>
              <a:gd name="connsiteY72" fmla="*/ 1606550 h 2559050"/>
              <a:gd name="connsiteX73" fmla="*/ 1999070 w 5802720"/>
              <a:gd name="connsiteY73" fmla="*/ 1631950 h 2559050"/>
              <a:gd name="connsiteX74" fmla="*/ 1637120 w 5802720"/>
              <a:gd name="connsiteY74" fmla="*/ 1638300 h 2559050"/>
              <a:gd name="connsiteX75" fmla="*/ 1611720 w 5802720"/>
              <a:gd name="connsiteY75" fmla="*/ 1644650 h 2559050"/>
              <a:gd name="connsiteX76" fmla="*/ 1573620 w 5802720"/>
              <a:gd name="connsiteY76" fmla="*/ 1689100 h 2559050"/>
              <a:gd name="connsiteX77" fmla="*/ 1554570 w 5802720"/>
              <a:gd name="connsiteY77" fmla="*/ 1701800 h 2559050"/>
              <a:gd name="connsiteX78" fmla="*/ 1522820 w 5802720"/>
              <a:gd name="connsiteY78" fmla="*/ 1727200 h 2559050"/>
              <a:gd name="connsiteX79" fmla="*/ 1484720 w 5802720"/>
              <a:gd name="connsiteY79" fmla="*/ 1752600 h 2559050"/>
              <a:gd name="connsiteX80" fmla="*/ 1408520 w 5802720"/>
              <a:gd name="connsiteY80" fmla="*/ 1746250 h 2559050"/>
              <a:gd name="connsiteX81" fmla="*/ 1389470 w 5802720"/>
              <a:gd name="connsiteY81" fmla="*/ 1708150 h 2559050"/>
              <a:gd name="connsiteX82" fmla="*/ 1237070 w 5802720"/>
              <a:gd name="connsiteY82" fmla="*/ 1701800 h 2559050"/>
              <a:gd name="connsiteX83" fmla="*/ 1084670 w 5802720"/>
              <a:gd name="connsiteY83" fmla="*/ 1708150 h 2559050"/>
              <a:gd name="connsiteX84" fmla="*/ 1008470 w 5802720"/>
              <a:gd name="connsiteY84" fmla="*/ 1727200 h 2559050"/>
              <a:gd name="connsiteX85" fmla="*/ 938620 w 5802720"/>
              <a:gd name="connsiteY85" fmla="*/ 1733550 h 2559050"/>
              <a:gd name="connsiteX86" fmla="*/ 900520 w 5802720"/>
              <a:gd name="connsiteY86" fmla="*/ 1720850 h 2559050"/>
              <a:gd name="connsiteX87" fmla="*/ 798920 w 5802720"/>
              <a:gd name="connsiteY87" fmla="*/ 1758950 h 2559050"/>
              <a:gd name="connsiteX88" fmla="*/ 767170 w 5802720"/>
              <a:gd name="connsiteY88" fmla="*/ 1803400 h 2559050"/>
              <a:gd name="connsiteX89" fmla="*/ 741770 w 5802720"/>
              <a:gd name="connsiteY89" fmla="*/ 1828800 h 2559050"/>
              <a:gd name="connsiteX90" fmla="*/ 735420 w 5802720"/>
              <a:gd name="connsiteY90" fmla="*/ 1847850 h 2559050"/>
              <a:gd name="connsiteX91" fmla="*/ 659220 w 5802720"/>
              <a:gd name="connsiteY91" fmla="*/ 1854200 h 2559050"/>
              <a:gd name="connsiteX92" fmla="*/ 576670 w 5802720"/>
              <a:gd name="connsiteY92" fmla="*/ 1879600 h 2559050"/>
              <a:gd name="connsiteX93" fmla="*/ 532220 w 5802720"/>
              <a:gd name="connsiteY93" fmla="*/ 1905000 h 2559050"/>
              <a:gd name="connsiteX94" fmla="*/ 487770 w 5802720"/>
              <a:gd name="connsiteY94" fmla="*/ 1924050 h 2559050"/>
              <a:gd name="connsiteX95" fmla="*/ 468720 w 5802720"/>
              <a:gd name="connsiteY95" fmla="*/ 1936750 h 2559050"/>
              <a:gd name="connsiteX96" fmla="*/ 456020 w 5802720"/>
              <a:gd name="connsiteY96" fmla="*/ 1974850 h 2559050"/>
              <a:gd name="connsiteX97" fmla="*/ 449670 w 5802720"/>
              <a:gd name="connsiteY97" fmla="*/ 2000250 h 2559050"/>
              <a:gd name="connsiteX98" fmla="*/ 430620 w 5802720"/>
              <a:gd name="connsiteY98" fmla="*/ 2012950 h 2559050"/>
              <a:gd name="connsiteX99" fmla="*/ 405220 w 5802720"/>
              <a:gd name="connsiteY99" fmla="*/ 2032000 h 2559050"/>
              <a:gd name="connsiteX100" fmla="*/ 386170 w 5802720"/>
              <a:gd name="connsiteY100" fmla="*/ 2051050 h 2559050"/>
              <a:gd name="connsiteX101" fmla="*/ 329020 w 5802720"/>
              <a:gd name="connsiteY101" fmla="*/ 2057400 h 2559050"/>
              <a:gd name="connsiteX102" fmla="*/ 322670 w 5802720"/>
              <a:gd name="connsiteY102" fmla="*/ 2082800 h 2559050"/>
              <a:gd name="connsiteX103" fmla="*/ 316320 w 5802720"/>
              <a:gd name="connsiteY103" fmla="*/ 2114550 h 2559050"/>
              <a:gd name="connsiteX104" fmla="*/ 297270 w 5802720"/>
              <a:gd name="connsiteY104" fmla="*/ 2133600 h 2559050"/>
              <a:gd name="connsiteX105" fmla="*/ 284570 w 5802720"/>
              <a:gd name="connsiteY105" fmla="*/ 2152650 h 2559050"/>
              <a:gd name="connsiteX106" fmla="*/ 265520 w 5802720"/>
              <a:gd name="connsiteY106" fmla="*/ 2165350 h 2559050"/>
              <a:gd name="connsiteX107" fmla="*/ 240120 w 5802720"/>
              <a:gd name="connsiteY107" fmla="*/ 2184400 h 2559050"/>
              <a:gd name="connsiteX108" fmla="*/ 208370 w 5802720"/>
              <a:gd name="connsiteY108" fmla="*/ 2190750 h 2559050"/>
              <a:gd name="connsiteX109" fmla="*/ 138520 w 5802720"/>
              <a:gd name="connsiteY109" fmla="*/ 2197100 h 2559050"/>
              <a:gd name="connsiteX110" fmla="*/ 132170 w 5802720"/>
              <a:gd name="connsiteY110" fmla="*/ 2286000 h 2559050"/>
              <a:gd name="connsiteX111" fmla="*/ 163920 w 5802720"/>
              <a:gd name="connsiteY111" fmla="*/ 2292350 h 2559050"/>
              <a:gd name="connsiteX112" fmla="*/ 170270 w 5802720"/>
              <a:gd name="connsiteY112" fmla="*/ 2317750 h 2559050"/>
              <a:gd name="connsiteX113" fmla="*/ 100420 w 5802720"/>
              <a:gd name="connsiteY113" fmla="*/ 2349500 h 2559050"/>
              <a:gd name="connsiteX114" fmla="*/ 75020 w 5802720"/>
              <a:gd name="connsiteY114" fmla="*/ 2355850 h 2559050"/>
              <a:gd name="connsiteX115" fmla="*/ 49620 w 5802720"/>
              <a:gd name="connsiteY115" fmla="*/ 2393950 h 2559050"/>
              <a:gd name="connsiteX116" fmla="*/ 11520 w 5802720"/>
              <a:gd name="connsiteY116" fmla="*/ 2444750 h 2559050"/>
              <a:gd name="connsiteX117" fmla="*/ 11520 w 5802720"/>
              <a:gd name="connsiteY117" fmla="*/ 2552700 h 2559050"/>
              <a:gd name="connsiteX118" fmla="*/ 30570 w 5802720"/>
              <a:gd name="connsiteY118"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5231220 w 5802720"/>
              <a:gd name="connsiteY16" fmla="*/ 457200 h 2559050"/>
              <a:gd name="connsiteX17" fmla="*/ 4564470 w 5802720"/>
              <a:gd name="connsiteY17" fmla="*/ 1168400 h 2559050"/>
              <a:gd name="connsiteX18" fmla="*/ 4526370 w 5802720"/>
              <a:gd name="connsiteY18" fmla="*/ 1174750 h 2559050"/>
              <a:gd name="connsiteX19" fmla="*/ 4380320 w 5802720"/>
              <a:gd name="connsiteY19" fmla="*/ 1187450 h 2559050"/>
              <a:gd name="connsiteX20" fmla="*/ 4342220 w 5802720"/>
              <a:gd name="connsiteY20" fmla="*/ 1193800 h 2559050"/>
              <a:gd name="connsiteX21" fmla="*/ 4285070 w 5802720"/>
              <a:gd name="connsiteY21" fmla="*/ 1200150 h 2559050"/>
              <a:gd name="connsiteX22" fmla="*/ 4266020 w 5802720"/>
              <a:gd name="connsiteY22" fmla="*/ 1212850 h 2559050"/>
              <a:gd name="connsiteX23" fmla="*/ 4234270 w 5802720"/>
              <a:gd name="connsiteY23" fmla="*/ 1219200 h 2559050"/>
              <a:gd name="connsiteX24" fmla="*/ 4119970 w 5802720"/>
              <a:gd name="connsiteY24" fmla="*/ 1231900 h 2559050"/>
              <a:gd name="connsiteX25" fmla="*/ 3980270 w 5802720"/>
              <a:gd name="connsiteY25" fmla="*/ 1238250 h 2559050"/>
              <a:gd name="connsiteX26" fmla="*/ 3923120 w 5802720"/>
              <a:gd name="connsiteY26" fmla="*/ 1270000 h 2559050"/>
              <a:gd name="connsiteX27" fmla="*/ 3904070 w 5802720"/>
              <a:gd name="connsiteY27" fmla="*/ 1301750 h 2559050"/>
              <a:gd name="connsiteX28" fmla="*/ 3897720 w 5802720"/>
              <a:gd name="connsiteY28" fmla="*/ 1320800 h 2559050"/>
              <a:gd name="connsiteX29" fmla="*/ 3885020 w 5802720"/>
              <a:gd name="connsiteY29" fmla="*/ 1365250 h 2559050"/>
              <a:gd name="connsiteX30" fmla="*/ 3878670 w 5802720"/>
              <a:gd name="connsiteY30" fmla="*/ 1403350 h 2559050"/>
              <a:gd name="connsiteX31" fmla="*/ 3859620 w 5802720"/>
              <a:gd name="connsiteY31" fmla="*/ 1416050 h 2559050"/>
              <a:gd name="connsiteX32" fmla="*/ 3834220 w 5802720"/>
              <a:gd name="connsiteY32" fmla="*/ 1397000 h 2559050"/>
              <a:gd name="connsiteX33" fmla="*/ 3783420 w 5802720"/>
              <a:gd name="connsiteY33" fmla="*/ 1384300 h 2559050"/>
              <a:gd name="connsiteX34" fmla="*/ 3764370 w 5802720"/>
              <a:gd name="connsiteY34" fmla="*/ 1377950 h 2559050"/>
              <a:gd name="connsiteX35" fmla="*/ 3650070 w 5802720"/>
              <a:gd name="connsiteY35" fmla="*/ 1397000 h 2559050"/>
              <a:gd name="connsiteX36" fmla="*/ 3618320 w 5802720"/>
              <a:gd name="connsiteY36" fmla="*/ 1447800 h 2559050"/>
              <a:gd name="connsiteX37" fmla="*/ 3605620 w 5802720"/>
              <a:gd name="connsiteY37" fmla="*/ 1466850 h 2559050"/>
              <a:gd name="connsiteX38" fmla="*/ 3554820 w 5802720"/>
              <a:gd name="connsiteY38" fmla="*/ 1504950 h 2559050"/>
              <a:gd name="connsiteX39" fmla="*/ 3516720 w 5802720"/>
              <a:gd name="connsiteY39" fmla="*/ 1511300 h 2559050"/>
              <a:gd name="connsiteX40" fmla="*/ 3497670 w 5802720"/>
              <a:gd name="connsiteY40" fmla="*/ 1517650 h 2559050"/>
              <a:gd name="connsiteX41" fmla="*/ 3472270 w 5802720"/>
              <a:gd name="connsiteY41" fmla="*/ 1524000 h 2559050"/>
              <a:gd name="connsiteX42" fmla="*/ 3453220 w 5802720"/>
              <a:gd name="connsiteY42" fmla="*/ 1536700 h 2559050"/>
              <a:gd name="connsiteX43" fmla="*/ 3288120 w 5802720"/>
              <a:gd name="connsiteY43" fmla="*/ 1524000 h 2559050"/>
              <a:gd name="connsiteX44" fmla="*/ 3205570 w 5802720"/>
              <a:gd name="connsiteY44" fmla="*/ 1479550 h 2559050"/>
              <a:gd name="connsiteX45" fmla="*/ 3180170 w 5802720"/>
              <a:gd name="connsiteY45" fmla="*/ 1466850 h 2559050"/>
              <a:gd name="connsiteX46" fmla="*/ 3110320 w 5802720"/>
              <a:gd name="connsiteY46" fmla="*/ 1454150 h 2559050"/>
              <a:gd name="connsiteX47" fmla="*/ 3097620 w 5802720"/>
              <a:gd name="connsiteY47" fmla="*/ 1435100 h 2559050"/>
              <a:gd name="connsiteX48" fmla="*/ 3021420 w 5802720"/>
              <a:gd name="connsiteY48" fmla="*/ 1403350 h 2559050"/>
              <a:gd name="connsiteX49" fmla="*/ 3008720 w 5802720"/>
              <a:gd name="connsiteY49" fmla="*/ 1384300 h 2559050"/>
              <a:gd name="connsiteX50" fmla="*/ 2983320 w 5802720"/>
              <a:gd name="connsiteY50" fmla="*/ 1377950 h 2559050"/>
              <a:gd name="connsiteX51" fmla="*/ 2926170 w 5802720"/>
              <a:gd name="connsiteY51" fmla="*/ 1371600 h 2559050"/>
              <a:gd name="connsiteX52" fmla="*/ 2900770 w 5802720"/>
              <a:gd name="connsiteY52" fmla="*/ 1358900 h 2559050"/>
              <a:gd name="connsiteX53" fmla="*/ 2830920 w 5802720"/>
              <a:gd name="connsiteY53" fmla="*/ 1314450 h 2559050"/>
              <a:gd name="connsiteX54" fmla="*/ 2710270 w 5802720"/>
              <a:gd name="connsiteY54" fmla="*/ 1276350 h 2559050"/>
              <a:gd name="connsiteX55" fmla="*/ 2703920 w 5802720"/>
              <a:gd name="connsiteY55" fmla="*/ 1238250 h 2559050"/>
              <a:gd name="connsiteX56" fmla="*/ 2684870 w 5802720"/>
              <a:gd name="connsiteY56" fmla="*/ 1231900 h 2559050"/>
              <a:gd name="connsiteX57" fmla="*/ 2608670 w 5802720"/>
              <a:gd name="connsiteY57" fmla="*/ 1238250 h 2559050"/>
              <a:gd name="connsiteX58" fmla="*/ 2583270 w 5802720"/>
              <a:gd name="connsiteY58" fmla="*/ 1244600 h 2559050"/>
              <a:gd name="connsiteX59" fmla="*/ 2589620 w 5802720"/>
              <a:gd name="connsiteY59" fmla="*/ 1270000 h 2559050"/>
              <a:gd name="connsiteX60" fmla="*/ 2576920 w 5802720"/>
              <a:gd name="connsiteY60" fmla="*/ 1320800 h 2559050"/>
              <a:gd name="connsiteX61" fmla="*/ 2519770 w 5802720"/>
              <a:gd name="connsiteY61" fmla="*/ 1327150 h 2559050"/>
              <a:gd name="connsiteX62" fmla="*/ 2488020 w 5802720"/>
              <a:gd name="connsiteY62" fmla="*/ 1365250 h 2559050"/>
              <a:gd name="connsiteX63" fmla="*/ 2462620 w 5802720"/>
              <a:gd name="connsiteY63" fmla="*/ 1371600 h 2559050"/>
              <a:gd name="connsiteX64" fmla="*/ 2437220 w 5802720"/>
              <a:gd name="connsiteY64" fmla="*/ 1384300 h 2559050"/>
              <a:gd name="connsiteX65" fmla="*/ 2424520 w 5802720"/>
              <a:gd name="connsiteY65" fmla="*/ 1403350 h 2559050"/>
              <a:gd name="connsiteX66" fmla="*/ 2380070 w 5802720"/>
              <a:gd name="connsiteY66" fmla="*/ 1498600 h 2559050"/>
              <a:gd name="connsiteX67" fmla="*/ 2348320 w 5802720"/>
              <a:gd name="connsiteY67" fmla="*/ 1504950 h 2559050"/>
              <a:gd name="connsiteX68" fmla="*/ 2322920 w 5802720"/>
              <a:gd name="connsiteY68" fmla="*/ 1543050 h 2559050"/>
              <a:gd name="connsiteX69" fmla="*/ 2278470 w 5802720"/>
              <a:gd name="connsiteY69" fmla="*/ 1593850 h 2559050"/>
              <a:gd name="connsiteX70" fmla="*/ 2246720 w 5802720"/>
              <a:gd name="connsiteY70" fmla="*/ 1600200 h 2559050"/>
              <a:gd name="connsiteX71" fmla="*/ 2145120 w 5802720"/>
              <a:gd name="connsiteY71" fmla="*/ 1606550 h 2559050"/>
              <a:gd name="connsiteX72" fmla="*/ 1999070 w 5802720"/>
              <a:gd name="connsiteY72" fmla="*/ 1631950 h 2559050"/>
              <a:gd name="connsiteX73" fmla="*/ 1637120 w 5802720"/>
              <a:gd name="connsiteY73" fmla="*/ 1638300 h 2559050"/>
              <a:gd name="connsiteX74" fmla="*/ 1611720 w 5802720"/>
              <a:gd name="connsiteY74" fmla="*/ 1644650 h 2559050"/>
              <a:gd name="connsiteX75" fmla="*/ 1573620 w 5802720"/>
              <a:gd name="connsiteY75" fmla="*/ 1689100 h 2559050"/>
              <a:gd name="connsiteX76" fmla="*/ 1554570 w 5802720"/>
              <a:gd name="connsiteY76" fmla="*/ 1701800 h 2559050"/>
              <a:gd name="connsiteX77" fmla="*/ 1522820 w 5802720"/>
              <a:gd name="connsiteY77" fmla="*/ 1727200 h 2559050"/>
              <a:gd name="connsiteX78" fmla="*/ 1484720 w 5802720"/>
              <a:gd name="connsiteY78" fmla="*/ 1752600 h 2559050"/>
              <a:gd name="connsiteX79" fmla="*/ 1408520 w 5802720"/>
              <a:gd name="connsiteY79" fmla="*/ 1746250 h 2559050"/>
              <a:gd name="connsiteX80" fmla="*/ 1389470 w 5802720"/>
              <a:gd name="connsiteY80" fmla="*/ 1708150 h 2559050"/>
              <a:gd name="connsiteX81" fmla="*/ 1237070 w 5802720"/>
              <a:gd name="connsiteY81" fmla="*/ 1701800 h 2559050"/>
              <a:gd name="connsiteX82" fmla="*/ 1084670 w 5802720"/>
              <a:gd name="connsiteY82" fmla="*/ 1708150 h 2559050"/>
              <a:gd name="connsiteX83" fmla="*/ 1008470 w 5802720"/>
              <a:gd name="connsiteY83" fmla="*/ 1727200 h 2559050"/>
              <a:gd name="connsiteX84" fmla="*/ 938620 w 5802720"/>
              <a:gd name="connsiteY84" fmla="*/ 1733550 h 2559050"/>
              <a:gd name="connsiteX85" fmla="*/ 900520 w 5802720"/>
              <a:gd name="connsiteY85" fmla="*/ 1720850 h 2559050"/>
              <a:gd name="connsiteX86" fmla="*/ 798920 w 5802720"/>
              <a:gd name="connsiteY86" fmla="*/ 1758950 h 2559050"/>
              <a:gd name="connsiteX87" fmla="*/ 767170 w 5802720"/>
              <a:gd name="connsiteY87" fmla="*/ 1803400 h 2559050"/>
              <a:gd name="connsiteX88" fmla="*/ 741770 w 5802720"/>
              <a:gd name="connsiteY88" fmla="*/ 1828800 h 2559050"/>
              <a:gd name="connsiteX89" fmla="*/ 735420 w 5802720"/>
              <a:gd name="connsiteY89" fmla="*/ 1847850 h 2559050"/>
              <a:gd name="connsiteX90" fmla="*/ 659220 w 5802720"/>
              <a:gd name="connsiteY90" fmla="*/ 1854200 h 2559050"/>
              <a:gd name="connsiteX91" fmla="*/ 576670 w 5802720"/>
              <a:gd name="connsiteY91" fmla="*/ 1879600 h 2559050"/>
              <a:gd name="connsiteX92" fmla="*/ 532220 w 5802720"/>
              <a:gd name="connsiteY92" fmla="*/ 1905000 h 2559050"/>
              <a:gd name="connsiteX93" fmla="*/ 487770 w 5802720"/>
              <a:gd name="connsiteY93" fmla="*/ 1924050 h 2559050"/>
              <a:gd name="connsiteX94" fmla="*/ 468720 w 5802720"/>
              <a:gd name="connsiteY94" fmla="*/ 1936750 h 2559050"/>
              <a:gd name="connsiteX95" fmla="*/ 456020 w 5802720"/>
              <a:gd name="connsiteY95" fmla="*/ 1974850 h 2559050"/>
              <a:gd name="connsiteX96" fmla="*/ 449670 w 5802720"/>
              <a:gd name="connsiteY96" fmla="*/ 2000250 h 2559050"/>
              <a:gd name="connsiteX97" fmla="*/ 430620 w 5802720"/>
              <a:gd name="connsiteY97" fmla="*/ 2012950 h 2559050"/>
              <a:gd name="connsiteX98" fmla="*/ 405220 w 5802720"/>
              <a:gd name="connsiteY98" fmla="*/ 2032000 h 2559050"/>
              <a:gd name="connsiteX99" fmla="*/ 386170 w 5802720"/>
              <a:gd name="connsiteY99" fmla="*/ 2051050 h 2559050"/>
              <a:gd name="connsiteX100" fmla="*/ 329020 w 5802720"/>
              <a:gd name="connsiteY100" fmla="*/ 2057400 h 2559050"/>
              <a:gd name="connsiteX101" fmla="*/ 322670 w 5802720"/>
              <a:gd name="connsiteY101" fmla="*/ 2082800 h 2559050"/>
              <a:gd name="connsiteX102" fmla="*/ 316320 w 5802720"/>
              <a:gd name="connsiteY102" fmla="*/ 2114550 h 2559050"/>
              <a:gd name="connsiteX103" fmla="*/ 297270 w 5802720"/>
              <a:gd name="connsiteY103" fmla="*/ 2133600 h 2559050"/>
              <a:gd name="connsiteX104" fmla="*/ 284570 w 5802720"/>
              <a:gd name="connsiteY104" fmla="*/ 2152650 h 2559050"/>
              <a:gd name="connsiteX105" fmla="*/ 265520 w 5802720"/>
              <a:gd name="connsiteY105" fmla="*/ 2165350 h 2559050"/>
              <a:gd name="connsiteX106" fmla="*/ 240120 w 5802720"/>
              <a:gd name="connsiteY106" fmla="*/ 2184400 h 2559050"/>
              <a:gd name="connsiteX107" fmla="*/ 208370 w 5802720"/>
              <a:gd name="connsiteY107" fmla="*/ 2190750 h 2559050"/>
              <a:gd name="connsiteX108" fmla="*/ 138520 w 5802720"/>
              <a:gd name="connsiteY108" fmla="*/ 2197100 h 2559050"/>
              <a:gd name="connsiteX109" fmla="*/ 132170 w 5802720"/>
              <a:gd name="connsiteY109" fmla="*/ 2286000 h 2559050"/>
              <a:gd name="connsiteX110" fmla="*/ 163920 w 5802720"/>
              <a:gd name="connsiteY110" fmla="*/ 2292350 h 2559050"/>
              <a:gd name="connsiteX111" fmla="*/ 170270 w 5802720"/>
              <a:gd name="connsiteY111" fmla="*/ 2317750 h 2559050"/>
              <a:gd name="connsiteX112" fmla="*/ 100420 w 5802720"/>
              <a:gd name="connsiteY112" fmla="*/ 2349500 h 2559050"/>
              <a:gd name="connsiteX113" fmla="*/ 75020 w 5802720"/>
              <a:gd name="connsiteY113" fmla="*/ 2355850 h 2559050"/>
              <a:gd name="connsiteX114" fmla="*/ 49620 w 5802720"/>
              <a:gd name="connsiteY114" fmla="*/ 2393950 h 2559050"/>
              <a:gd name="connsiteX115" fmla="*/ 11520 w 5802720"/>
              <a:gd name="connsiteY115" fmla="*/ 2444750 h 2559050"/>
              <a:gd name="connsiteX116" fmla="*/ 11520 w 5802720"/>
              <a:gd name="connsiteY116" fmla="*/ 2552700 h 2559050"/>
              <a:gd name="connsiteX117" fmla="*/ 30570 w 5802720"/>
              <a:gd name="connsiteY117"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5243920 w 5802720"/>
              <a:gd name="connsiteY15" fmla="*/ 361950 h 2559050"/>
              <a:gd name="connsiteX16" fmla="*/ 4564470 w 5802720"/>
              <a:gd name="connsiteY16" fmla="*/ 1168400 h 2559050"/>
              <a:gd name="connsiteX17" fmla="*/ 4526370 w 5802720"/>
              <a:gd name="connsiteY17" fmla="*/ 1174750 h 2559050"/>
              <a:gd name="connsiteX18" fmla="*/ 4380320 w 5802720"/>
              <a:gd name="connsiteY18" fmla="*/ 1187450 h 2559050"/>
              <a:gd name="connsiteX19" fmla="*/ 4342220 w 5802720"/>
              <a:gd name="connsiteY19" fmla="*/ 1193800 h 2559050"/>
              <a:gd name="connsiteX20" fmla="*/ 4285070 w 5802720"/>
              <a:gd name="connsiteY20" fmla="*/ 1200150 h 2559050"/>
              <a:gd name="connsiteX21" fmla="*/ 4266020 w 5802720"/>
              <a:gd name="connsiteY21" fmla="*/ 1212850 h 2559050"/>
              <a:gd name="connsiteX22" fmla="*/ 4234270 w 5802720"/>
              <a:gd name="connsiteY22" fmla="*/ 1219200 h 2559050"/>
              <a:gd name="connsiteX23" fmla="*/ 4119970 w 5802720"/>
              <a:gd name="connsiteY23" fmla="*/ 1231900 h 2559050"/>
              <a:gd name="connsiteX24" fmla="*/ 3980270 w 5802720"/>
              <a:gd name="connsiteY24" fmla="*/ 1238250 h 2559050"/>
              <a:gd name="connsiteX25" fmla="*/ 3923120 w 5802720"/>
              <a:gd name="connsiteY25" fmla="*/ 1270000 h 2559050"/>
              <a:gd name="connsiteX26" fmla="*/ 3904070 w 5802720"/>
              <a:gd name="connsiteY26" fmla="*/ 1301750 h 2559050"/>
              <a:gd name="connsiteX27" fmla="*/ 3897720 w 5802720"/>
              <a:gd name="connsiteY27" fmla="*/ 1320800 h 2559050"/>
              <a:gd name="connsiteX28" fmla="*/ 3885020 w 5802720"/>
              <a:gd name="connsiteY28" fmla="*/ 1365250 h 2559050"/>
              <a:gd name="connsiteX29" fmla="*/ 3878670 w 5802720"/>
              <a:gd name="connsiteY29" fmla="*/ 1403350 h 2559050"/>
              <a:gd name="connsiteX30" fmla="*/ 3859620 w 5802720"/>
              <a:gd name="connsiteY30" fmla="*/ 1416050 h 2559050"/>
              <a:gd name="connsiteX31" fmla="*/ 3834220 w 5802720"/>
              <a:gd name="connsiteY31" fmla="*/ 1397000 h 2559050"/>
              <a:gd name="connsiteX32" fmla="*/ 3783420 w 5802720"/>
              <a:gd name="connsiteY32" fmla="*/ 1384300 h 2559050"/>
              <a:gd name="connsiteX33" fmla="*/ 3764370 w 5802720"/>
              <a:gd name="connsiteY33" fmla="*/ 1377950 h 2559050"/>
              <a:gd name="connsiteX34" fmla="*/ 3650070 w 5802720"/>
              <a:gd name="connsiteY34" fmla="*/ 1397000 h 2559050"/>
              <a:gd name="connsiteX35" fmla="*/ 3618320 w 5802720"/>
              <a:gd name="connsiteY35" fmla="*/ 1447800 h 2559050"/>
              <a:gd name="connsiteX36" fmla="*/ 3605620 w 5802720"/>
              <a:gd name="connsiteY36" fmla="*/ 1466850 h 2559050"/>
              <a:gd name="connsiteX37" fmla="*/ 3554820 w 5802720"/>
              <a:gd name="connsiteY37" fmla="*/ 1504950 h 2559050"/>
              <a:gd name="connsiteX38" fmla="*/ 3516720 w 5802720"/>
              <a:gd name="connsiteY38" fmla="*/ 1511300 h 2559050"/>
              <a:gd name="connsiteX39" fmla="*/ 3497670 w 5802720"/>
              <a:gd name="connsiteY39" fmla="*/ 1517650 h 2559050"/>
              <a:gd name="connsiteX40" fmla="*/ 3472270 w 5802720"/>
              <a:gd name="connsiteY40" fmla="*/ 1524000 h 2559050"/>
              <a:gd name="connsiteX41" fmla="*/ 3453220 w 5802720"/>
              <a:gd name="connsiteY41" fmla="*/ 1536700 h 2559050"/>
              <a:gd name="connsiteX42" fmla="*/ 3288120 w 5802720"/>
              <a:gd name="connsiteY42" fmla="*/ 1524000 h 2559050"/>
              <a:gd name="connsiteX43" fmla="*/ 3205570 w 5802720"/>
              <a:gd name="connsiteY43" fmla="*/ 1479550 h 2559050"/>
              <a:gd name="connsiteX44" fmla="*/ 3180170 w 5802720"/>
              <a:gd name="connsiteY44" fmla="*/ 1466850 h 2559050"/>
              <a:gd name="connsiteX45" fmla="*/ 3110320 w 5802720"/>
              <a:gd name="connsiteY45" fmla="*/ 1454150 h 2559050"/>
              <a:gd name="connsiteX46" fmla="*/ 3097620 w 5802720"/>
              <a:gd name="connsiteY46" fmla="*/ 1435100 h 2559050"/>
              <a:gd name="connsiteX47" fmla="*/ 3021420 w 5802720"/>
              <a:gd name="connsiteY47" fmla="*/ 1403350 h 2559050"/>
              <a:gd name="connsiteX48" fmla="*/ 3008720 w 5802720"/>
              <a:gd name="connsiteY48" fmla="*/ 1384300 h 2559050"/>
              <a:gd name="connsiteX49" fmla="*/ 2983320 w 5802720"/>
              <a:gd name="connsiteY49" fmla="*/ 1377950 h 2559050"/>
              <a:gd name="connsiteX50" fmla="*/ 2926170 w 5802720"/>
              <a:gd name="connsiteY50" fmla="*/ 1371600 h 2559050"/>
              <a:gd name="connsiteX51" fmla="*/ 2900770 w 5802720"/>
              <a:gd name="connsiteY51" fmla="*/ 1358900 h 2559050"/>
              <a:gd name="connsiteX52" fmla="*/ 2830920 w 5802720"/>
              <a:gd name="connsiteY52" fmla="*/ 1314450 h 2559050"/>
              <a:gd name="connsiteX53" fmla="*/ 2710270 w 5802720"/>
              <a:gd name="connsiteY53" fmla="*/ 1276350 h 2559050"/>
              <a:gd name="connsiteX54" fmla="*/ 2703920 w 5802720"/>
              <a:gd name="connsiteY54" fmla="*/ 1238250 h 2559050"/>
              <a:gd name="connsiteX55" fmla="*/ 2684870 w 5802720"/>
              <a:gd name="connsiteY55" fmla="*/ 1231900 h 2559050"/>
              <a:gd name="connsiteX56" fmla="*/ 2608670 w 5802720"/>
              <a:gd name="connsiteY56" fmla="*/ 1238250 h 2559050"/>
              <a:gd name="connsiteX57" fmla="*/ 2583270 w 5802720"/>
              <a:gd name="connsiteY57" fmla="*/ 1244600 h 2559050"/>
              <a:gd name="connsiteX58" fmla="*/ 2589620 w 5802720"/>
              <a:gd name="connsiteY58" fmla="*/ 1270000 h 2559050"/>
              <a:gd name="connsiteX59" fmla="*/ 2576920 w 5802720"/>
              <a:gd name="connsiteY59" fmla="*/ 1320800 h 2559050"/>
              <a:gd name="connsiteX60" fmla="*/ 2519770 w 5802720"/>
              <a:gd name="connsiteY60" fmla="*/ 1327150 h 2559050"/>
              <a:gd name="connsiteX61" fmla="*/ 2488020 w 5802720"/>
              <a:gd name="connsiteY61" fmla="*/ 1365250 h 2559050"/>
              <a:gd name="connsiteX62" fmla="*/ 2462620 w 5802720"/>
              <a:gd name="connsiteY62" fmla="*/ 1371600 h 2559050"/>
              <a:gd name="connsiteX63" fmla="*/ 2437220 w 5802720"/>
              <a:gd name="connsiteY63" fmla="*/ 1384300 h 2559050"/>
              <a:gd name="connsiteX64" fmla="*/ 2424520 w 5802720"/>
              <a:gd name="connsiteY64" fmla="*/ 1403350 h 2559050"/>
              <a:gd name="connsiteX65" fmla="*/ 2380070 w 5802720"/>
              <a:gd name="connsiteY65" fmla="*/ 1498600 h 2559050"/>
              <a:gd name="connsiteX66" fmla="*/ 2348320 w 5802720"/>
              <a:gd name="connsiteY66" fmla="*/ 1504950 h 2559050"/>
              <a:gd name="connsiteX67" fmla="*/ 2322920 w 5802720"/>
              <a:gd name="connsiteY67" fmla="*/ 1543050 h 2559050"/>
              <a:gd name="connsiteX68" fmla="*/ 2278470 w 5802720"/>
              <a:gd name="connsiteY68" fmla="*/ 1593850 h 2559050"/>
              <a:gd name="connsiteX69" fmla="*/ 2246720 w 5802720"/>
              <a:gd name="connsiteY69" fmla="*/ 1600200 h 2559050"/>
              <a:gd name="connsiteX70" fmla="*/ 2145120 w 5802720"/>
              <a:gd name="connsiteY70" fmla="*/ 1606550 h 2559050"/>
              <a:gd name="connsiteX71" fmla="*/ 1999070 w 5802720"/>
              <a:gd name="connsiteY71" fmla="*/ 1631950 h 2559050"/>
              <a:gd name="connsiteX72" fmla="*/ 1637120 w 5802720"/>
              <a:gd name="connsiteY72" fmla="*/ 1638300 h 2559050"/>
              <a:gd name="connsiteX73" fmla="*/ 1611720 w 5802720"/>
              <a:gd name="connsiteY73" fmla="*/ 1644650 h 2559050"/>
              <a:gd name="connsiteX74" fmla="*/ 1573620 w 5802720"/>
              <a:gd name="connsiteY74" fmla="*/ 1689100 h 2559050"/>
              <a:gd name="connsiteX75" fmla="*/ 1554570 w 5802720"/>
              <a:gd name="connsiteY75" fmla="*/ 1701800 h 2559050"/>
              <a:gd name="connsiteX76" fmla="*/ 1522820 w 5802720"/>
              <a:gd name="connsiteY76" fmla="*/ 1727200 h 2559050"/>
              <a:gd name="connsiteX77" fmla="*/ 1484720 w 5802720"/>
              <a:gd name="connsiteY77" fmla="*/ 1752600 h 2559050"/>
              <a:gd name="connsiteX78" fmla="*/ 1408520 w 5802720"/>
              <a:gd name="connsiteY78" fmla="*/ 1746250 h 2559050"/>
              <a:gd name="connsiteX79" fmla="*/ 1389470 w 5802720"/>
              <a:gd name="connsiteY79" fmla="*/ 1708150 h 2559050"/>
              <a:gd name="connsiteX80" fmla="*/ 1237070 w 5802720"/>
              <a:gd name="connsiteY80" fmla="*/ 1701800 h 2559050"/>
              <a:gd name="connsiteX81" fmla="*/ 1084670 w 5802720"/>
              <a:gd name="connsiteY81" fmla="*/ 1708150 h 2559050"/>
              <a:gd name="connsiteX82" fmla="*/ 1008470 w 5802720"/>
              <a:gd name="connsiteY82" fmla="*/ 1727200 h 2559050"/>
              <a:gd name="connsiteX83" fmla="*/ 938620 w 5802720"/>
              <a:gd name="connsiteY83" fmla="*/ 1733550 h 2559050"/>
              <a:gd name="connsiteX84" fmla="*/ 900520 w 5802720"/>
              <a:gd name="connsiteY84" fmla="*/ 1720850 h 2559050"/>
              <a:gd name="connsiteX85" fmla="*/ 798920 w 5802720"/>
              <a:gd name="connsiteY85" fmla="*/ 1758950 h 2559050"/>
              <a:gd name="connsiteX86" fmla="*/ 767170 w 5802720"/>
              <a:gd name="connsiteY86" fmla="*/ 1803400 h 2559050"/>
              <a:gd name="connsiteX87" fmla="*/ 741770 w 5802720"/>
              <a:gd name="connsiteY87" fmla="*/ 1828800 h 2559050"/>
              <a:gd name="connsiteX88" fmla="*/ 735420 w 5802720"/>
              <a:gd name="connsiteY88" fmla="*/ 1847850 h 2559050"/>
              <a:gd name="connsiteX89" fmla="*/ 659220 w 5802720"/>
              <a:gd name="connsiteY89" fmla="*/ 1854200 h 2559050"/>
              <a:gd name="connsiteX90" fmla="*/ 576670 w 5802720"/>
              <a:gd name="connsiteY90" fmla="*/ 1879600 h 2559050"/>
              <a:gd name="connsiteX91" fmla="*/ 532220 w 5802720"/>
              <a:gd name="connsiteY91" fmla="*/ 1905000 h 2559050"/>
              <a:gd name="connsiteX92" fmla="*/ 487770 w 5802720"/>
              <a:gd name="connsiteY92" fmla="*/ 1924050 h 2559050"/>
              <a:gd name="connsiteX93" fmla="*/ 468720 w 5802720"/>
              <a:gd name="connsiteY93" fmla="*/ 1936750 h 2559050"/>
              <a:gd name="connsiteX94" fmla="*/ 456020 w 5802720"/>
              <a:gd name="connsiteY94" fmla="*/ 1974850 h 2559050"/>
              <a:gd name="connsiteX95" fmla="*/ 449670 w 5802720"/>
              <a:gd name="connsiteY95" fmla="*/ 2000250 h 2559050"/>
              <a:gd name="connsiteX96" fmla="*/ 430620 w 5802720"/>
              <a:gd name="connsiteY96" fmla="*/ 2012950 h 2559050"/>
              <a:gd name="connsiteX97" fmla="*/ 405220 w 5802720"/>
              <a:gd name="connsiteY97" fmla="*/ 2032000 h 2559050"/>
              <a:gd name="connsiteX98" fmla="*/ 386170 w 5802720"/>
              <a:gd name="connsiteY98" fmla="*/ 2051050 h 2559050"/>
              <a:gd name="connsiteX99" fmla="*/ 329020 w 5802720"/>
              <a:gd name="connsiteY99" fmla="*/ 2057400 h 2559050"/>
              <a:gd name="connsiteX100" fmla="*/ 322670 w 5802720"/>
              <a:gd name="connsiteY100" fmla="*/ 2082800 h 2559050"/>
              <a:gd name="connsiteX101" fmla="*/ 316320 w 5802720"/>
              <a:gd name="connsiteY101" fmla="*/ 2114550 h 2559050"/>
              <a:gd name="connsiteX102" fmla="*/ 297270 w 5802720"/>
              <a:gd name="connsiteY102" fmla="*/ 2133600 h 2559050"/>
              <a:gd name="connsiteX103" fmla="*/ 284570 w 5802720"/>
              <a:gd name="connsiteY103" fmla="*/ 2152650 h 2559050"/>
              <a:gd name="connsiteX104" fmla="*/ 265520 w 5802720"/>
              <a:gd name="connsiteY104" fmla="*/ 2165350 h 2559050"/>
              <a:gd name="connsiteX105" fmla="*/ 240120 w 5802720"/>
              <a:gd name="connsiteY105" fmla="*/ 2184400 h 2559050"/>
              <a:gd name="connsiteX106" fmla="*/ 208370 w 5802720"/>
              <a:gd name="connsiteY106" fmla="*/ 2190750 h 2559050"/>
              <a:gd name="connsiteX107" fmla="*/ 138520 w 5802720"/>
              <a:gd name="connsiteY107" fmla="*/ 2197100 h 2559050"/>
              <a:gd name="connsiteX108" fmla="*/ 132170 w 5802720"/>
              <a:gd name="connsiteY108" fmla="*/ 2286000 h 2559050"/>
              <a:gd name="connsiteX109" fmla="*/ 163920 w 5802720"/>
              <a:gd name="connsiteY109" fmla="*/ 2292350 h 2559050"/>
              <a:gd name="connsiteX110" fmla="*/ 170270 w 5802720"/>
              <a:gd name="connsiteY110" fmla="*/ 2317750 h 2559050"/>
              <a:gd name="connsiteX111" fmla="*/ 100420 w 5802720"/>
              <a:gd name="connsiteY111" fmla="*/ 2349500 h 2559050"/>
              <a:gd name="connsiteX112" fmla="*/ 75020 w 5802720"/>
              <a:gd name="connsiteY112" fmla="*/ 2355850 h 2559050"/>
              <a:gd name="connsiteX113" fmla="*/ 49620 w 5802720"/>
              <a:gd name="connsiteY113" fmla="*/ 2393950 h 2559050"/>
              <a:gd name="connsiteX114" fmla="*/ 11520 w 5802720"/>
              <a:gd name="connsiteY114" fmla="*/ 2444750 h 2559050"/>
              <a:gd name="connsiteX115" fmla="*/ 11520 w 5802720"/>
              <a:gd name="connsiteY115" fmla="*/ 2552700 h 2559050"/>
              <a:gd name="connsiteX116" fmla="*/ 30570 w 5802720"/>
              <a:gd name="connsiteY116"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5275670 w 5802720"/>
              <a:gd name="connsiteY14" fmla="*/ 317500 h 2559050"/>
              <a:gd name="connsiteX15" fmla="*/ 4564470 w 5802720"/>
              <a:gd name="connsiteY15" fmla="*/ 1168400 h 2559050"/>
              <a:gd name="connsiteX16" fmla="*/ 4526370 w 5802720"/>
              <a:gd name="connsiteY16" fmla="*/ 1174750 h 2559050"/>
              <a:gd name="connsiteX17" fmla="*/ 4380320 w 5802720"/>
              <a:gd name="connsiteY17" fmla="*/ 1187450 h 2559050"/>
              <a:gd name="connsiteX18" fmla="*/ 4342220 w 5802720"/>
              <a:gd name="connsiteY18" fmla="*/ 1193800 h 2559050"/>
              <a:gd name="connsiteX19" fmla="*/ 4285070 w 5802720"/>
              <a:gd name="connsiteY19" fmla="*/ 1200150 h 2559050"/>
              <a:gd name="connsiteX20" fmla="*/ 4266020 w 5802720"/>
              <a:gd name="connsiteY20" fmla="*/ 1212850 h 2559050"/>
              <a:gd name="connsiteX21" fmla="*/ 4234270 w 5802720"/>
              <a:gd name="connsiteY21" fmla="*/ 1219200 h 2559050"/>
              <a:gd name="connsiteX22" fmla="*/ 4119970 w 5802720"/>
              <a:gd name="connsiteY22" fmla="*/ 1231900 h 2559050"/>
              <a:gd name="connsiteX23" fmla="*/ 3980270 w 5802720"/>
              <a:gd name="connsiteY23" fmla="*/ 1238250 h 2559050"/>
              <a:gd name="connsiteX24" fmla="*/ 3923120 w 5802720"/>
              <a:gd name="connsiteY24" fmla="*/ 1270000 h 2559050"/>
              <a:gd name="connsiteX25" fmla="*/ 3904070 w 5802720"/>
              <a:gd name="connsiteY25" fmla="*/ 1301750 h 2559050"/>
              <a:gd name="connsiteX26" fmla="*/ 3897720 w 5802720"/>
              <a:gd name="connsiteY26" fmla="*/ 1320800 h 2559050"/>
              <a:gd name="connsiteX27" fmla="*/ 3885020 w 5802720"/>
              <a:gd name="connsiteY27" fmla="*/ 1365250 h 2559050"/>
              <a:gd name="connsiteX28" fmla="*/ 3878670 w 5802720"/>
              <a:gd name="connsiteY28" fmla="*/ 1403350 h 2559050"/>
              <a:gd name="connsiteX29" fmla="*/ 3859620 w 5802720"/>
              <a:gd name="connsiteY29" fmla="*/ 1416050 h 2559050"/>
              <a:gd name="connsiteX30" fmla="*/ 3834220 w 5802720"/>
              <a:gd name="connsiteY30" fmla="*/ 1397000 h 2559050"/>
              <a:gd name="connsiteX31" fmla="*/ 3783420 w 5802720"/>
              <a:gd name="connsiteY31" fmla="*/ 1384300 h 2559050"/>
              <a:gd name="connsiteX32" fmla="*/ 3764370 w 5802720"/>
              <a:gd name="connsiteY32" fmla="*/ 1377950 h 2559050"/>
              <a:gd name="connsiteX33" fmla="*/ 3650070 w 5802720"/>
              <a:gd name="connsiteY33" fmla="*/ 1397000 h 2559050"/>
              <a:gd name="connsiteX34" fmla="*/ 3618320 w 5802720"/>
              <a:gd name="connsiteY34" fmla="*/ 1447800 h 2559050"/>
              <a:gd name="connsiteX35" fmla="*/ 3605620 w 5802720"/>
              <a:gd name="connsiteY35" fmla="*/ 1466850 h 2559050"/>
              <a:gd name="connsiteX36" fmla="*/ 3554820 w 5802720"/>
              <a:gd name="connsiteY36" fmla="*/ 1504950 h 2559050"/>
              <a:gd name="connsiteX37" fmla="*/ 3516720 w 5802720"/>
              <a:gd name="connsiteY37" fmla="*/ 1511300 h 2559050"/>
              <a:gd name="connsiteX38" fmla="*/ 3497670 w 5802720"/>
              <a:gd name="connsiteY38" fmla="*/ 1517650 h 2559050"/>
              <a:gd name="connsiteX39" fmla="*/ 3472270 w 5802720"/>
              <a:gd name="connsiteY39" fmla="*/ 1524000 h 2559050"/>
              <a:gd name="connsiteX40" fmla="*/ 3453220 w 5802720"/>
              <a:gd name="connsiteY40" fmla="*/ 1536700 h 2559050"/>
              <a:gd name="connsiteX41" fmla="*/ 3288120 w 5802720"/>
              <a:gd name="connsiteY41" fmla="*/ 1524000 h 2559050"/>
              <a:gd name="connsiteX42" fmla="*/ 3205570 w 5802720"/>
              <a:gd name="connsiteY42" fmla="*/ 1479550 h 2559050"/>
              <a:gd name="connsiteX43" fmla="*/ 3180170 w 5802720"/>
              <a:gd name="connsiteY43" fmla="*/ 1466850 h 2559050"/>
              <a:gd name="connsiteX44" fmla="*/ 3110320 w 5802720"/>
              <a:gd name="connsiteY44" fmla="*/ 1454150 h 2559050"/>
              <a:gd name="connsiteX45" fmla="*/ 3097620 w 5802720"/>
              <a:gd name="connsiteY45" fmla="*/ 1435100 h 2559050"/>
              <a:gd name="connsiteX46" fmla="*/ 3021420 w 5802720"/>
              <a:gd name="connsiteY46" fmla="*/ 1403350 h 2559050"/>
              <a:gd name="connsiteX47" fmla="*/ 3008720 w 5802720"/>
              <a:gd name="connsiteY47" fmla="*/ 1384300 h 2559050"/>
              <a:gd name="connsiteX48" fmla="*/ 2983320 w 5802720"/>
              <a:gd name="connsiteY48" fmla="*/ 1377950 h 2559050"/>
              <a:gd name="connsiteX49" fmla="*/ 2926170 w 5802720"/>
              <a:gd name="connsiteY49" fmla="*/ 1371600 h 2559050"/>
              <a:gd name="connsiteX50" fmla="*/ 2900770 w 5802720"/>
              <a:gd name="connsiteY50" fmla="*/ 1358900 h 2559050"/>
              <a:gd name="connsiteX51" fmla="*/ 2830920 w 5802720"/>
              <a:gd name="connsiteY51" fmla="*/ 1314450 h 2559050"/>
              <a:gd name="connsiteX52" fmla="*/ 2710270 w 5802720"/>
              <a:gd name="connsiteY52" fmla="*/ 1276350 h 2559050"/>
              <a:gd name="connsiteX53" fmla="*/ 2703920 w 5802720"/>
              <a:gd name="connsiteY53" fmla="*/ 1238250 h 2559050"/>
              <a:gd name="connsiteX54" fmla="*/ 2684870 w 5802720"/>
              <a:gd name="connsiteY54" fmla="*/ 1231900 h 2559050"/>
              <a:gd name="connsiteX55" fmla="*/ 2608670 w 5802720"/>
              <a:gd name="connsiteY55" fmla="*/ 1238250 h 2559050"/>
              <a:gd name="connsiteX56" fmla="*/ 2583270 w 5802720"/>
              <a:gd name="connsiteY56" fmla="*/ 1244600 h 2559050"/>
              <a:gd name="connsiteX57" fmla="*/ 2589620 w 5802720"/>
              <a:gd name="connsiteY57" fmla="*/ 1270000 h 2559050"/>
              <a:gd name="connsiteX58" fmla="*/ 2576920 w 5802720"/>
              <a:gd name="connsiteY58" fmla="*/ 1320800 h 2559050"/>
              <a:gd name="connsiteX59" fmla="*/ 2519770 w 5802720"/>
              <a:gd name="connsiteY59" fmla="*/ 1327150 h 2559050"/>
              <a:gd name="connsiteX60" fmla="*/ 2488020 w 5802720"/>
              <a:gd name="connsiteY60" fmla="*/ 1365250 h 2559050"/>
              <a:gd name="connsiteX61" fmla="*/ 2462620 w 5802720"/>
              <a:gd name="connsiteY61" fmla="*/ 1371600 h 2559050"/>
              <a:gd name="connsiteX62" fmla="*/ 2437220 w 5802720"/>
              <a:gd name="connsiteY62" fmla="*/ 1384300 h 2559050"/>
              <a:gd name="connsiteX63" fmla="*/ 2424520 w 5802720"/>
              <a:gd name="connsiteY63" fmla="*/ 1403350 h 2559050"/>
              <a:gd name="connsiteX64" fmla="*/ 2380070 w 5802720"/>
              <a:gd name="connsiteY64" fmla="*/ 1498600 h 2559050"/>
              <a:gd name="connsiteX65" fmla="*/ 2348320 w 5802720"/>
              <a:gd name="connsiteY65" fmla="*/ 1504950 h 2559050"/>
              <a:gd name="connsiteX66" fmla="*/ 2322920 w 5802720"/>
              <a:gd name="connsiteY66" fmla="*/ 1543050 h 2559050"/>
              <a:gd name="connsiteX67" fmla="*/ 2278470 w 5802720"/>
              <a:gd name="connsiteY67" fmla="*/ 1593850 h 2559050"/>
              <a:gd name="connsiteX68" fmla="*/ 2246720 w 5802720"/>
              <a:gd name="connsiteY68" fmla="*/ 1600200 h 2559050"/>
              <a:gd name="connsiteX69" fmla="*/ 2145120 w 5802720"/>
              <a:gd name="connsiteY69" fmla="*/ 1606550 h 2559050"/>
              <a:gd name="connsiteX70" fmla="*/ 1999070 w 5802720"/>
              <a:gd name="connsiteY70" fmla="*/ 1631950 h 2559050"/>
              <a:gd name="connsiteX71" fmla="*/ 1637120 w 5802720"/>
              <a:gd name="connsiteY71" fmla="*/ 1638300 h 2559050"/>
              <a:gd name="connsiteX72" fmla="*/ 1611720 w 5802720"/>
              <a:gd name="connsiteY72" fmla="*/ 1644650 h 2559050"/>
              <a:gd name="connsiteX73" fmla="*/ 1573620 w 5802720"/>
              <a:gd name="connsiteY73" fmla="*/ 1689100 h 2559050"/>
              <a:gd name="connsiteX74" fmla="*/ 1554570 w 5802720"/>
              <a:gd name="connsiteY74" fmla="*/ 1701800 h 2559050"/>
              <a:gd name="connsiteX75" fmla="*/ 1522820 w 5802720"/>
              <a:gd name="connsiteY75" fmla="*/ 1727200 h 2559050"/>
              <a:gd name="connsiteX76" fmla="*/ 1484720 w 5802720"/>
              <a:gd name="connsiteY76" fmla="*/ 1752600 h 2559050"/>
              <a:gd name="connsiteX77" fmla="*/ 1408520 w 5802720"/>
              <a:gd name="connsiteY77" fmla="*/ 1746250 h 2559050"/>
              <a:gd name="connsiteX78" fmla="*/ 1389470 w 5802720"/>
              <a:gd name="connsiteY78" fmla="*/ 1708150 h 2559050"/>
              <a:gd name="connsiteX79" fmla="*/ 1237070 w 5802720"/>
              <a:gd name="connsiteY79" fmla="*/ 1701800 h 2559050"/>
              <a:gd name="connsiteX80" fmla="*/ 1084670 w 5802720"/>
              <a:gd name="connsiteY80" fmla="*/ 1708150 h 2559050"/>
              <a:gd name="connsiteX81" fmla="*/ 1008470 w 5802720"/>
              <a:gd name="connsiteY81" fmla="*/ 1727200 h 2559050"/>
              <a:gd name="connsiteX82" fmla="*/ 938620 w 5802720"/>
              <a:gd name="connsiteY82" fmla="*/ 1733550 h 2559050"/>
              <a:gd name="connsiteX83" fmla="*/ 900520 w 5802720"/>
              <a:gd name="connsiteY83" fmla="*/ 1720850 h 2559050"/>
              <a:gd name="connsiteX84" fmla="*/ 798920 w 5802720"/>
              <a:gd name="connsiteY84" fmla="*/ 1758950 h 2559050"/>
              <a:gd name="connsiteX85" fmla="*/ 767170 w 5802720"/>
              <a:gd name="connsiteY85" fmla="*/ 1803400 h 2559050"/>
              <a:gd name="connsiteX86" fmla="*/ 741770 w 5802720"/>
              <a:gd name="connsiteY86" fmla="*/ 1828800 h 2559050"/>
              <a:gd name="connsiteX87" fmla="*/ 735420 w 5802720"/>
              <a:gd name="connsiteY87" fmla="*/ 1847850 h 2559050"/>
              <a:gd name="connsiteX88" fmla="*/ 659220 w 5802720"/>
              <a:gd name="connsiteY88" fmla="*/ 1854200 h 2559050"/>
              <a:gd name="connsiteX89" fmla="*/ 576670 w 5802720"/>
              <a:gd name="connsiteY89" fmla="*/ 1879600 h 2559050"/>
              <a:gd name="connsiteX90" fmla="*/ 532220 w 5802720"/>
              <a:gd name="connsiteY90" fmla="*/ 1905000 h 2559050"/>
              <a:gd name="connsiteX91" fmla="*/ 487770 w 5802720"/>
              <a:gd name="connsiteY91" fmla="*/ 1924050 h 2559050"/>
              <a:gd name="connsiteX92" fmla="*/ 468720 w 5802720"/>
              <a:gd name="connsiteY92" fmla="*/ 1936750 h 2559050"/>
              <a:gd name="connsiteX93" fmla="*/ 456020 w 5802720"/>
              <a:gd name="connsiteY93" fmla="*/ 1974850 h 2559050"/>
              <a:gd name="connsiteX94" fmla="*/ 449670 w 5802720"/>
              <a:gd name="connsiteY94" fmla="*/ 2000250 h 2559050"/>
              <a:gd name="connsiteX95" fmla="*/ 430620 w 5802720"/>
              <a:gd name="connsiteY95" fmla="*/ 2012950 h 2559050"/>
              <a:gd name="connsiteX96" fmla="*/ 405220 w 5802720"/>
              <a:gd name="connsiteY96" fmla="*/ 2032000 h 2559050"/>
              <a:gd name="connsiteX97" fmla="*/ 386170 w 5802720"/>
              <a:gd name="connsiteY97" fmla="*/ 2051050 h 2559050"/>
              <a:gd name="connsiteX98" fmla="*/ 329020 w 5802720"/>
              <a:gd name="connsiteY98" fmla="*/ 2057400 h 2559050"/>
              <a:gd name="connsiteX99" fmla="*/ 322670 w 5802720"/>
              <a:gd name="connsiteY99" fmla="*/ 2082800 h 2559050"/>
              <a:gd name="connsiteX100" fmla="*/ 316320 w 5802720"/>
              <a:gd name="connsiteY100" fmla="*/ 2114550 h 2559050"/>
              <a:gd name="connsiteX101" fmla="*/ 297270 w 5802720"/>
              <a:gd name="connsiteY101" fmla="*/ 2133600 h 2559050"/>
              <a:gd name="connsiteX102" fmla="*/ 284570 w 5802720"/>
              <a:gd name="connsiteY102" fmla="*/ 2152650 h 2559050"/>
              <a:gd name="connsiteX103" fmla="*/ 265520 w 5802720"/>
              <a:gd name="connsiteY103" fmla="*/ 2165350 h 2559050"/>
              <a:gd name="connsiteX104" fmla="*/ 240120 w 5802720"/>
              <a:gd name="connsiteY104" fmla="*/ 2184400 h 2559050"/>
              <a:gd name="connsiteX105" fmla="*/ 208370 w 5802720"/>
              <a:gd name="connsiteY105" fmla="*/ 2190750 h 2559050"/>
              <a:gd name="connsiteX106" fmla="*/ 138520 w 5802720"/>
              <a:gd name="connsiteY106" fmla="*/ 2197100 h 2559050"/>
              <a:gd name="connsiteX107" fmla="*/ 132170 w 5802720"/>
              <a:gd name="connsiteY107" fmla="*/ 2286000 h 2559050"/>
              <a:gd name="connsiteX108" fmla="*/ 163920 w 5802720"/>
              <a:gd name="connsiteY108" fmla="*/ 2292350 h 2559050"/>
              <a:gd name="connsiteX109" fmla="*/ 170270 w 5802720"/>
              <a:gd name="connsiteY109" fmla="*/ 2317750 h 2559050"/>
              <a:gd name="connsiteX110" fmla="*/ 100420 w 5802720"/>
              <a:gd name="connsiteY110" fmla="*/ 2349500 h 2559050"/>
              <a:gd name="connsiteX111" fmla="*/ 75020 w 5802720"/>
              <a:gd name="connsiteY111" fmla="*/ 2355850 h 2559050"/>
              <a:gd name="connsiteX112" fmla="*/ 49620 w 5802720"/>
              <a:gd name="connsiteY112" fmla="*/ 2393950 h 2559050"/>
              <a:gd name="connsiteX113" fmla="*/ 11520 w 5802720"/>
              <a:gd name="connsiteY113" fmla="*/ 2444750 h 2559050"/>
              <a:gd name="connsiteX114" fmla="*/ 11520 w 5802720"/>
              <a:gd name="connsiteY114" fmla="*/ 2552700 h 2559050"/>
              <a:gd name="connsiteX115" fmla="*/ 30570 w 5802720"/>
              <a:gd name="connsiteY115" fmla="*/ 2559050 h 2559050"/>
              <a:gd name="connsiteX0" fmla="*/ 5802720 w 5802720"/>
              <a:gd name="connsiteY0" fmla="*/ 0 h 2559050"/>
              <a:gd name="connsiteX1" fmla="*/ 5770970 w 5802720"/>
              <a:gd name="connsiteY1" fmla="*/ 12700 h 2559050"/>
              <a:gd name="connsiteX2" fmla="*/ 5726520 w 5802720"/>
              <a:gd name="connsiteY2" fmla="*/ 44450 h 2559050"/>
              <a:gd name="connsiteX3" fmla="*/ 5701120 w 5802720"/>
              <a:gd name="connsiteY3" fmla="*/ 57150 h 2559050"/>
              <a:gd name="connsiteX4" fmla="*/ 5656670 w 5802720"/>
              <a:gd name="connsiteY4" fmla="*/ 82550 h 2559050"/>
              <a:gd name="connsiteX5" fmla="*/ 5643970 w 5802720"/>
              <a:gd name="connsiteY5" fmla="*/ 101600 h 2559050"/>
              <a:gd name="connsiteX6" fmla="*/ 5612220 w 5802720"/>
              <a:gd name="connsiteY6" fmla="*/ 127000 h 2559050"/>
              <a:gd name="connsiteX7" fmla="*/ 5529670 w 5802720"/>
              <a:gd name="connsiteY7" fmla="*/ 171450 h 2559050"/>
              <a:gd name="connsiteX8" fmla="*/ 5478870 w 5802720"/>
              <a:gd name="connsiteY8" fmla="*/ 190500 h 2559050"/>
              <a:gd name="connsiteX9" fmla="*/ 5421720 w 5802720"/>
              <a:gd name="connsiteY9" fmla="*/ 228600 h 2559050"/>
              <a:gd name="connsiteX10" fmla="*/ 5396320 w 5802720"/>
              <a:gd name="connsiteY10" fmla="*/ 241300 h 2559050"/>
              <a:gd name="connsiteX11" fmla="*/ 5377270 w 5802720"/>
              <a:gd name="connsiteY11" fmla="*/ 260350 h 2559050"/>
              <a:gd name="connsiteX12" fmla="*/ 5351870 w 5802720"/>
              <a:gd name="connsiteY12" fmla="*/ 266700 h 2559050"/>
              <a:gd name="connsiteX13" fmla="*/ 5288370 w 5802720"/>
              <a:gd name="connsiteY13" fmla="*/ 292100 h 2559050"/>
              <a:gd name="connsiteX14" fmla="*/ 4564470 w 5802720"/>
              <a:gd name="connsiteY14" fmla="*/ 1168400 h 2559050"/>
              <a:gd name="connsiteX15" fmla="*/ 4526370 w 5802720"/>
              <a:gd name="connsiteY15" fmla="*/ 1174750 h 2559050"/>
              <a:gd name="connsiteX16" fmla="*/ 4380320 w 5802720"/>
              <a:gd name="connsiteY16" fmla="*/ 1187450 h 2559050"/>
              <a:gd name="connsiteX17" fmla="*/ 4342220 w 5802720"/>
              <a:gd name="connsiteY17" fmla="*/ 1193800 h 2559050"/>
              <a:gd name="connsiteX18" fmla="*/ 4285070 w 5802720"/>
              <a:gd name="connsiteY18" fmla="*/ 1200150 h 2559050"/>
              <a:gd name="connsiteX19" fmla="*/ 4266020 w 5802720"/>
              <a:gd name="connsiteY19" fmla="*/ 1212850 h 2559050"/>
              <a:gd name="connsiteX20" fmla="*/ 4234270 w 5802720"/>
              <a:gd name="connsiteY20" fmla="*/ 1219200 h 2559050"/>
              <a:gd name="connsiteX21" fmla="*/ 4119970 w 5802720"/>
              <a:gd name="connsiteY21" fmla="*/ 1231900 h 2559050"/>
              <a:gd name="connsiteX22" fmla="*/ 3980270 w 5802720"/>
              <a:gd name="connsiteY22" fmla="*/ 1238250 h 2559050"/>
              <a:gd name="connsiteX23" fmla="*/ 3923120 w 5802720"/>
              <a:gd name="connsiteY23" fmla="*/ 1270000 h 2559050"/>
              <a:gd name="connsiteX24" fmla="*/ 3904070 w 5802720"/>
              <a:gd name="connsiteY24" fmla="*/ 1301750 h 2559050"/>
              <a:gd name="connsiteX25" fmla="*/ 3897720 w 5802720"/>
              <a:gd name="connsiteY25" fmla="*/ 1320800 h 2559050"/>
              <a:gd name="connsiteX26" fmla="*/ 3885020 w 5802720"/>
              <a:gd name="connsiteY26" fmla="*/ 1365250 h 2559050"/>
              <a:gd name="connsiteX27" fmla="*/ 3878670 w 5802720"/>
              <a:gd name="connsiteY27" fmla="*/ 1403350 h 2559050"/>
              <a:gd name="connsiteX28" fmla="*/ 3859620 w 5802720"/>
              <a:gd name="connsiteY28" fmla="*/ 1416050 h 2559050"/>
              <a:gd name="connsiteX29" fmla="*/ 3834220 w 5802720"/>
              <a:gd name="connsiteY29" fmla="*/ 1397000 h 2559050"/>
              <a:gd name="connsiteX30" fmla="*/ 3783420 w 5802720"/>
              <a:gd name="connsiteY30" fmla="*/ 1384300 h 2559050"/>
              <a:gd name="connsiteX31" fmla="*/ 3764370 w 5802720"/>
              <a:gd name="connsiteY31" fmla="*/ 1377950 h 2559050"/>
              <a:gd name="connsiteX32" fmla="*/ 3650070 w 5802720"/>
              <a:gd name="connsiteY32" fmla="*/ 1397000 h 2559050"/>
              <a:gd name="connsiteX33" fmla="*/ 3618320 w 5802720"/>
              <a:gd name="connsiteY33" fmla="*/ 1447800 h 2559050"/>
              <a:gd name="connsiteX34" fmla="*/ 3605620 w 5802720"/>
              <a:gd name="connsiteY34" fmla="*/ 1466850 h 2559050"/>
              <a:gd name="connsiteX35" fmla="*/ 3554820 w 5802720"/>
              <a:gd name="connsiteY35" fmla="*/ 1504950 h 2559050"/>
              <a:gd name="connsiteX36" fmla="*/ 3516720 w 5802720"/>
              <a:gd name="connsiteY36" fmla="*/ 1511300 h 2559050"/>
              <a:gd name="connsiteX37" fmla="*/ 3497670 w 5802720"/>
              <a:gd name="connsiteY37" fmla="*/ 1517650 h 2559050"/>
              <a:gd name="connsiteX38" fmla="*/ 3472270 w 5802720"/>
              <a:gd name="connsiteY38" fmla="*/ 1524000 h 2559050"/>
              <a:gd name="connsiteX39" fmla="*/ 3453220 w 5802720"/>
              <a:gd name="connsiteY39" fmla="*/ 1536700 h 2559050"/>
              <a:gd name="connsiteX40" fmla="*/ 3288120 w 5802720"/>
              <a:gd name="connsiteY40" fmla="*/ 1524000 h 2559050"/>
              <a:gd name="connsiteX41" fmla="*/ 3205570 w 5802720"/>
              <a:gd name="connsiteY41" fmla="*/ 1479550 h 2559050"/>
              <a:gd name="connsiteX42" fmla="*/ 3180170 w 5802720"/>
              <a:gd name="connsiteY42" fmla="*/ 1466850 h 2559050"/>
              <a:gd name="connsiteX43" fmla="*/ 3110320 w 5802720"/>
              <a:gd name="connsiteY43" fmla="*/ 1454150 h 2559050"/>
              <a:gd name="connsiteX44" fmla="*/ 3097620 w 5802720"/>
              <a:gd name="connsiteY44" fmla="*/ 1435100 h 2559050"/>
              <a:gd name="connsiteX45" fmla="*/ 3021420 w 5802720"/>
              <a:gd name="connsiteY45" fmla="*/ 1403350 h 2559050"/>
              <a:gd name="connsiteX46" fmla="*/ 3008720 w 5802720"/>
              <a:gd name="connsiteY46" fmla="*/ 1384300 h 2559050"/>
              <a:gd name="connsiteX47" fmla="*/ 2983320 w 5802720"/>
              <a:gd name="connsiteY47" fmla="*/ 1377950 h 2559050"/>
              <a:gd name="connsiteX48" fmla="*/ 2926170 w 5802720"/>
              <a:gd name="connsiteY48" fmla="*/ 1371600 h 2559050"/>
              <a:gd name="connsiteX49" fmla="*/ 2900770 w 5802720"/>
              <a:gd name="connsiteY49" fmla="*/ 1358900 h 2559050"/>
              <a:gd name="connsiteX50" fmla="*/ 2830920 w 5802720"/>
              <a:gd name="connsiteY50" fmla="*/ 1314450 h 2559050"/>
              <a:gd name="connsiteX51" fmla="*/ 2710270 w 5802720"/>
              <a:gd name="connsiteY51" fmla="*/ 1276350 h 2559050"/>
              <a:gd name="connsiteX52" fmla="*/ 2703920 w 5802720"/>
              <a:gd name="connsiteY52" fmla="*/ 1238250 h 2559050"/>
              <a:gd name="connsiteX53" fmla="*/ 2684870 w 5802720"/>
              <a:gd name="connsiteY53" fmla="*/ 1231900 h 2559050"/>
              <a:gd name="connsiteX54" fmla="*/ 2608670 w 5802720"/>
              <a:gd name="connsiteY54" fmla="*/ 1238250 h 2559050"/>
              <a:gd name="connsiteX55" fmla="*/ 2583270 w 5802720"/>
              <a:gd name="connsiteY55" fmla="*/ 1244600 h 2559050"/>
              <a:gd name="connsiteX56" fmla="*/ 2589620 w 5802720"/>
              <a:gd name="connsiteY56" fmla="*/ 1270000 h 2559050"/>
              <a:gd name="connsiteX57" fmla="*/ 2576920 w 5802720"/>
              <a:gd name="connsiteY57" fmla="*/ 1320800 h 2559050"/>
              <a:gd name="connsiteX58" fmla="*/ 2519770 w 5802720"/>
              <a:gd name="connsiteY58" fmla="*/ 1327150 h 2559050"/>
              <a:gd name="connsiteX59" fmla="*/ 2488020 w 5802720"/>
              <a:gd name="connsiteY59" fmla="*/ 1365250 h 2559050"/>
              <a:gd name="connsiteX60" fmla="*/ 2462620 w 5802720"/>
              <a:gd name="connsiteY60" fmla="*/ 1371600 h 2559050"/>
              <a:gd name="connsiteX61" fmla="*/ 2437220 w 5802720"/>
              <a:gd name="connsiteY61" fmla="*/ 1384300 h 2559050"/>
              <a:gd name="connsiteX62" fmla="*/ 2424520 w 5802720"/>
              <a:gd name="connsiteY62" fmla="*/ 1403350 h 2559050"/>
              <a:gd name="connsiteX63" fmla="*/ 2380070 w 5802720"/>
              <a:gd name="connsiteY63" fmla="*/ 1498600 h 2559050"/>
              <a:gd name="connsiteX64" fmla="*/ 2348320 w 5802720"/>
              <a:gd name="connsiteY64" fmla="*/ 1504950 h 2559050"/>
              <a:gd name="connsiteX65" fmla="*/ 2322920 w 5802720"/>
              <a:gd name="connsiteY65" fmla="*/ 1543050 h 2559050"/>
              <a:gd name="connsiteX66" fmla="*/ 2278470 w 5802720"/>
              <a:gd name="connsiteY66" fmla="*/ 1593850 h 2559050"/>
              <a:gd name="connsiteX67" fmla="*/ 2246720 w 5802720"/>
              <a:gd name="connsiteY67" fmla="*/ 1600200 h 2559050"/>
              <a:gd name="connsiteX68" fmla="*/ 2145120 w 5802720"/>
              <a:gd name="connsiteY68" fmla="*/ 1606550 h 2559050"/>
              <a:gd name="connsiteX69" fmla="*/ 1999070 w 5802720"/>
              <a:gd name="connsiteY69" fmla="*/ 1631950 h 2559050"/>
              <a:gd name="connsiteX70" fmla="*/ 1637120 w 5802720"/>
              <a:gd name="connsiteY70" fmla="*/ 1638300 h 2559050"/>
              <a:gd name="connsiteX71" fmla="*/ 1611720 w 5802720"/>
              <a:gd name="connsiteY71" fmla="*/ 1644650 h 2559050"/>
              <a:gd name="connsiteX72" fmla="*/ 1573620 w 5802720"/>
              <a:gd name="connsiteY72" fmla="*/ 1689100 h 2559050"/>
              <a:gd name="connsiteX73" fmla="*/ 1554570 w 5802720"/>
              <a:gd name="connsiteY73" fmla="*/ 1701800 h 2559050"/>
              <a:gd name="connsiteX74" fmla="*/ 1522820 w 5802720"/>
              <a:gd name="connsiteY74" fmla="*/ 1727200 h 2559050"/>
              <a:gd name="connsiteX75" fmla="*/ 1484720 w 5802720"/>
              <a:gd name="connsiteY75" fmla="*/ 1752600 h 2559050"/>
              <a:gd name="connsiteX76" fmla="*/ 1408520 w 5802720"/>
              <a:gd name="connsiteY76" fmla="*/ 1746250 h 2559050"/>
              <a:gd name="connsiteX77" fmla="*/ 1389470 w 5802720"/>
              <a:gd name="connsiteY77" fmla="*/ 1708150 h 2559050"/>
              <a:gd name="connsiteX78" fmla="*/ 1237070 w 5802720"/>
              <a:gd name="connsiteY78" fmla="*/ 1701800 h 2559050"/>
              <a:gd name="connsiteX79" fmla="*/ 1084670 w 5802720"/>
              <a:gd name="connsiteY79" fmla="*/ 1708150 h 2559050"/>
              <a:gd name="connsiteX80" fmla="*/ 1008470 w 5802720"/>
              <a:gd name="connsiteY80" fmla="*/ 1727200 h 2559050"/>
              <a:gd name="connsiteX81" fmla="*/ 938620 w 5802720"/>
              <a:gd name="connsiteY81" fmla="*/ 1733550 h 2559050"/>
              <a:gd name="connsiteX82" fmla="*/ 900520 w 5802720"/>
              <a:gd name="connsiteY82" fmla="*/ 1720850 h 2559050"/>
              <a:gd name="connsiteX83" fmla="*/ 798920 w 5802720"/>
              <a:gd name="connsiteY83" fmla="*/ 1758950 h 2559050"/>
              <a:gd name="connsiteX84" fmla="*/ 767170 w 5802720"/>
              <a:gd name="connsiteY84" fmla="*/ 1803400 h 2559050"/>
              <a:gd name="connsiteX85" fmla="*/ 741770 w 5802720"/>
              <a:gd name="connsiteY85" fmla="*/ 1828800 h 2559050"/>
              <a:gd name="connsiteX86" fmla="*/ 735420 w 5802720"/>
              <a:gd name="connsiteY86" fmla="*/ 1847850 h 2559050"/>
              <a:gd name="connsiteX87" fmla="*/ 659220 w 5802720"/>
              <a:gd name="connsiteY87" fmla="*/ 1854200 h 2559050"/>
              <a:gd name="connsiteX88" fmla="*/ 576670 w 5802720"/>
              <a:gd name="connsiteY88" fmla="*/ 1879600 h 2559050"/>
              <a:gd name="connsiteX89" fmla="*/ 532220 w 5802720"/>
              <a:gd name="connsiteY89" fmla="*/ 1905000 h 2559050"/>
              <a:gd name="connsiteX90" fmla="*/ 487770 w 5802720"/>
              <a:gd name="connsiteY90" fmla="*/ 1924050 h 2559050"/>
              <a:gd name="connsiteX91" fmla="*/ 468720 w 5802720"/>
              <a:gd name="connsiteY91" fmla="*/ 1936750 h 2559050"/>
              <a:gd name="connsiteX92" fmla="*/ 456020 w 5802720"/>
              <a:gd name="connsiteY92" fmla="*/ 1974850 h 2559050"/>
              <a:gd name="connsiteX93" fmla="*/ 449670 w 5802720"/>
              <a:gd name="connsiteY93" fmla="*/ 2000250 h 2559050"/>
              <a:gd name="connsiteX94" fmla="*/ 430620 w 5802720"/>
              <a:gd name="connsiteY94" fmla="*/ 2012950 h 2559050"/>
              <a:gd name="connsiteX95" fmla="*/ 405220 w 5802720"/>
              <a:gd name="connsiteY95" fmla="*/ 2032000 h 2559050"/>
              <a:gd name="connsiteX96" fmla="*/ 386170 w 5802720"/>
              <a:gd name="connsiteY96" fmla="*/ 2051050 h 2559050"/>
              <a:gd name="connsiteX97" fmla="*/ 329020 w 5802720"/>
              <a:gd name="connsiteY97" fmla="*/ 2057400 h 2559050"/>
              <a:gd name="connsiteX98" fmla="*/ 322670 w 5802720"/>
              <a:gd name="connsiteY98" fmla="*/ 2082800 h 2559050"/>
              <a:gd name="connsiteX99" fmla="*/ 316320 w 5802720"/>
              <a:gd name="connsiteY99" fmla="*/ 2114550 h 2559050"/>
              <a:gd name="connsiteX100" fmla="*/ 297270 w 5802720"/>
              <a:gd name="connsiteY100" fmla="*/ 2133600 h 2559050"/>
              <a:gd name="connsiteX101" fmla="*/ 284570 w 5802720"/>
              <a:gd name="connsiteY101" fmla="*/ 2152650 h 2559050"/>
              <a:gd name="connsiteX102" fmla="*/ 265520 w 5802720"/>
              <a:gd name="connsiteY102" fmla="*/ 2165350 h 2559050"/>
              <a:gd name="connsiteX103" fmla="*/ 240120 w 5802720"/>
              <a:gd name="connsiteY103" fmla="*/ 2184400 h 2559050"/>
              <a:gd name="connsiteX104" fmla="*/ 208370 w 5802720"/>
              <a:gd name="connsiteY104" fmla="*/ 2190750 h 2559050"/>
              <a:gd name="connsiteX105" fmla="*/ 138520 w 5802720"/>
              <a:gd name="connsiteY105" fmla="*/ 2197100 h 2559050"/>
              <a:gd name="connsiteX106" fmla="*/ 132170 w 5802720"/>
              <a:gd name="connsiteY106" fmla="*/ 2286000 h 2559050"/>
              <a:gd name="connsiteX107" fmla="*/ 163920 w 5802720"/>
              <a:gd name="connsiteY107" fmla="*/ 2292350 h 2559050"/>
              <a:gd name="connsiteX108" fmla="*/ 170270 w 5802720"/>
              <a:gd name="connsiteY108" fmla="*/ 2317750 h 2559050"/>
              <a:gd name="connsiteX109" fmla="*/ 100420 w 5802720"/>
              <a:gd name="connsiteY109" fmla="*/ 2349500 h 2559050"/>
              <a:gd name="connsiteX110" fmla="*/ 75020 w 5802720"/>
              <a:gd name="connsiteY110" fmla="*/ 2355850 h 2559050"/>
              <a:gd name="connsiteX111" fmla="*/ 49620 w 5802720"/>
              <a:gd name="connsiteY111" fmla="*/ 2393950 h 2559050"/>
              <a:gd name="connsiteX112" fmla="*/ 11520 w 5802720"/>
              <a:gd name="connsiteY112" fmla="*/ 2444750 h 2559050"/>
              <a:gd name="connsiteX113" fmla="*/ 11520 w 5802720"/>
              <a:gd name="connsiteY113" fmla="*/ 2552700 h 2559050"/>
              <a:gd name="connsiteX114" fmla="*/ 30570 w 5802720"/>
              <a:gd name="connsiteY114" fmla="*/ 2559050 h 2559050"/>
              <a:gd name="connsiteX0" fmla="*/ 5770970 w 5770970"/>
              <a:gd name="connsiteY0" fmla="*/ 0 h 2546350"/>
              <a:gd name="connsiteX1" fmla="*/ 5726520 w 5770970"/>
              <a:gd name="connsiteY1" fmla="*/ 31750 h 2546350"/>
              <a:gd name="connsiteX2" fmla="*/ 5701120 w 5770970"/>
              <a:gd name="connsiteY2" fmla="*/ 44450 h 2546350"/>
              <a:gd name="connsiteX3" fmla="*/ 5656670 w 5770970"/>
              <a:gd name="connsiteY3" fmla="*/ 69850 h 2546350"/>
              <a:gd name="connsiteX4" fmla="*/ 5643970 w 5770970"/>
              <a:gd name="connsiteY4" fmla="*/ 88900 h 2546350"/>
              <a:gd name="connsiteX5" fmla="*/ 5612220 w 5770970"/>
              <a:gd name="connsiteY5" fmla="*/ 114300 h 2546350"/>
              <a:gd name="connsiteX6" fmla="*/ 5529670 w 5770970"/>
              <a:gd name="connsiteY6" fmla="*/ 158750 h 2546350"/>
              <a:gd name="connsiteX7" fmla="*/ 5478870 w 5770970"/>
              <a:gd name="connsiteY7" fmla="*/ 177800 h 2546350"/>
              <a:gd name="connsiteX8" fmla="*/ 5421720 w 5770970"/>
              <a:gd name="connsiteY8" fmla="*/ 215900 h 2546350"/>
              <a:gd name="connsiteX9" fmla="*/ 5396320 w 5770970"/>
              <a:gd name="connsiteY9" fmla="*/ 228600 h 2546350"/>
              <a:gd name="connsiteX10" fmla="*/ 5377270 w 5770970"/>
              <a:gd name="connsiteY10" fmla="*/ 247650 h 2546350"/>
              <a:gd name="connsiteX11" fmla="*/ 5351870 w 5770970"/>
              <a:gd name="connsiteY11" fmla="*/ 254000 h 2546350"/>
              <a:gd name="connsiteX12" fmla="*/ 5288370 w 5770970"/>
              <a:gd name="connsiteY12" fmla="*/ 279400 h 2546350"/>
              <a:gd name="connsiteX13" fmla="*/ 4564470 w 5770970"/>
              <a:gd name="connsiteY13" fmla="*/ 1155700 h 2546350"/>
              <a:gd name="connsiteX14" fmla="*/ 4526370 w 5770970"/>
              <a:gd name="connsiteY14" fmla="*/ 1162050 h 2546350"/>
              <a:gd name="connsiteX15" fmla="*/ 4380320 w 5770970"/>
              <a:gd name="connsiteY15" fmla="*/ 1174750 h 2546350"/>
              <a:gd name="connsiteX16" fmla="*/ 4342220 w 5770970"/>
              <a:gd name="connsiteY16" fmla="*/ 1181100 h 2546350"/>
              <a:gd name="connsiteX17" fmla="*/ 4285070 w 5770970"/>
              <a:gd name="connsiteY17" fmla="*/ 1187450 h 2546350"/>
              <a:gd name="connsiteX18" fmla="*/ 4266020 w 5770970"/>
              <a:gd name="connsiteY18" fmla="*/ 1200150 h 2546350"/>
              <a:gd name="connsiteX19" fmla="*/ 4234270 w 5770970"/>
              <a:gd name="connsiteY19" fmla="*/ 1206500 h 2546350"/>
              <a:gd name="connsiteX20" fmla="*/ 4119970 w 5770970"/>
              <a:gd name="connsiteY20" fmla="*/ 1219200 h 2546350"/>
              <a:gd name="connsiteX21" fmla="*/ 3980270 w 5770970"/>
              <a:gd name="connsiteY21" fmla="*/ 1225550 h 2546350"/>
              <a:gd name="connsiteX22" fmla="*/ 3923120 w 5770970"/>
              <a:gd name="connsiteY22" fmla="*/ 1257300 h 2546350"/>
              <a:gd name="connsiteX23" fmla="*/ 3904070 w 5770970"/>
              <a:gd name="connsiteY23" fmla="*/ 1289050 h 2546350"/>
              <a:gd name="connsiteX24" fmla="*/ 3897720 w 5770970"/>
              <a:gd name="connsiteY24" fmla="*/ 1308100 h 2546350"/>
              <a:gd name="connsiteX25" fmla="*/ 3885020 w 5770970"/>
              <a:gd name="connsiteY25" fmla="*/ 1352550 h 2546350"/>
              <a:gd name="connsiteX26" fmla="*/ 3878670 w 5770970"/>
              <a:gd name="connsiteY26" fmla="*/ 1390650 h 2546350"/>
              <a:gd name="connsiteX27" fmla="*/ 3859620 w 5770970"/>
              <a:gd name="connsiteY27" fmla="*/ 1403350 h 2546350"/>
              <a:gd name="connsiteX28" fmla="*/ 3834220 w 5770970"/>
              <a:gd name="connsiteY28" fmla="*/ 1384300 h 2546350"/>
              <a:gd name="connsiteX29" fmla="*/ 3783420 w 5770970"/>
              <a:gd name="connsiteY29" fmla="*/ 1371600 h 2546350"/>
              <a:gd name="connsiteX30" fmla="*/ 3764370 w 5770970"/>
              <a:gd name="connsiteY30" fmla="*/ 1365250 h 2546350"/>
              <a:gd name="connsiteX31" fmla="*/ 3650070 w 5770970"/>
              <a:gd name="connsiteY31" fmla="*/ 1384300 h 2546350"/>
              <a:gd name="connsiteX32" fmla="*/ 3618320 w 5770970"/>
              <a:gd name="connsiteY32" fmla="*/ 1435100 h 2546350"/>
              <a:gd name="connsiteX33" fmla="*/ 3605620 w 5770970"/>
              <a:gd name="connsiteY33" fmla="*/ 1454150 h 2546350"/>
              <a:gd name="connsiteX34" fmla="*/ 3554820 w 5770970"/>
              <a:gd name="connsiteY34" fmla="*/ 1492250 h 2546350"/>
              <a:gd name="connsiteX35" fmla="*/ 3516720 w 5770970"/>
              <a:gd name="connsiteY35" fmla="*/ 1498600 h 2546350"/>
              <a:gd name="connsiteX36" fmla="*/ 3497670 w 5770970"/>
              <a:gd name="connsiteY36" fmla="*/ 1504950 h 2546350"/>
              <a:gd name="connsiteX37" fmla="*/ 3472270 w 5770970"/>
              <a:gd name="connsiteY37" fmla="*/ 1511300 h 2546350"/>
              <a:gd name="connsiteX38" fmla="*/ 3453220 w 5770970"/>
              <a:gd name="connsiteY38" fmla="*/ 1524000 h 2546350"/>
              <a:gd name="connsiteX39" fmla="*/ 3288120 w 5770970"/>
              <a:gd name="connsiteY39" fmla="*/ 1511300 h 2546350"/>
              <a:gd name="connsiteX40" fmla="*/ 3205570 w 5770970"/>
              <a:gd name="connsiteY40" fmla="*/ 1466850 h 2546350"/>
              <a:gd name="connsiteX41" fmla="*/ 3180170 w 5770970"/>
              <a:gd name="connsiteY41" fmla="*/ 1454150 h 2546350"/>
              <a:gd name="connsiteX42" fmla="*/ 3110320 w 5770970"/>
              <a:gd name="connsiteY42" fmla="*/ 1441450 h 2546350"/>
              <a:gd name="connsiteX43" fmla="*/ 3097620 w 5770970"/>
              <a:gd name="connsiteY43" fmla="*/ 1422400 h 2546350"/>
              <a:gd name="connsiteX44" fmla="*/ 3021420 w 5770970"/>
              <a:gd name="connsiteY44" fmla="*/ 1390650 h 2546350"/>
              <a:gd name="connsiteX45" fmla="*/ 3008720 w 5770970"/>
              <a:gd name="connsiteY45" fmla="*/ 1371600 h 2546350"/>
              <a:gd name="connsiteX46" fmla="*/ 2983320 w 5770970"/>
              <a:gd name="connsiteY46" fmla="*/ 1365250 h 2546350"/>
              <a:gd name="connsiteX47" fmla="*/ 2926170 w 5770970"/>
              <a:gd name="connsiteY47" fmla="*/ 1358900 h 2546350"/>
              <a:gd name="connsiteX48" fmla="*/ 2900770 w 5770970"/>
              <a:gd name="connsiteY48" fmla="*/ 1346200 h 2546350"/>
              <a:gd name="connsiteX49" fmla="*/ 2830920 w 5770970"/>
              <a:gd name="connsiteY49" fmla="*/ 1301750 h 2546350"/>
              <a:gd name="connsiteX50" fmla="*/ 2710270 w 5770970"/>
              <a:gd name="connsiteY50" fmla="*/ 1263650 h 2546350"/>
              <a:gd name="connsiteX51" fmla="*/ 2703920 w 5770970"/>
              <a:gd name="connsiteY51" fmla="*/ 1225550 h 2546350"/>
              <a:gd name="connsiteX52" fmla="*/ 2684870 w 5770970"/>
              <a:gd name="connsiteY52" fmla="*/ 1219200 h 2546350"/>
              <a:gd name="connsiteX53" fmla="*/ 2608670 w 5770970"/>
              <a:gd name="connsiteY53" fmla="*/ 1225550 h 2546350"/>
              <a:gd name="connsiteX54" fmla="*/ 2583270 w 5770970"/>
              <a:gd name="connsiteY54" fmla="*/ 1231900 h 2546350"/>
              <a:gd name="connsiteX55" fmla="*/ 2589620 w 5770970"/>
              <a:gd name="connsiteY55" fmla="*/ 1257300 h 2546350"/>
              <a:gd name="connsiteX56" fmla="*/ 2576920 w 5770970"/>
              <a:gd name="connsiteY56" fmla="*/ 1308100 h 2546350"/>
              <a:gd name="connsiteX57" fmla="*/ 2519770 w 5770970"/>
              <a:gd name="connsiteY57" fmla="*/ 1314450 h 2546350"/>
              <a:gd name="connsiteX58" fmla="*/ 2488020 w 5770970"/>
              <a:gd name="connsiteY58" fmla="*/ 1352550 h 2546350"/>
              <a:gd name="connsiteX59" fmla="*/ 2462620 w 5770970"/>
              <a:gd name="connsiteY59" fmla="*/ 1358900 h 2546350"/>
              <a:gd name="connsiteX60" fmla="*/ 2437220 w 5770970"/>
              <a:gd name="connsiteY60" fmla="*/ 1371600 h 2546350"/>
              <a:gd name="connsiteX61" fmla="*/ 2424520 w 5770970"/>
              <a:gd name="connsiteY61" fmla="*/ 1390650 h 2546350"/>
              <a:gd name="connsiteX62" fmla="*/ 2380070 w 5770970"/>
              <a:gd name="connsiteY62" fmla="*/ 1485900 h 2546350"/>
              <a:gd name="connsiteX63" fmla="*/ 2348320 w 5770970"/>
              <a:gd name="connsiteY63" fmla="*/ 1492250 h 2546350"/>
              <a:gd name="connsiteX64" fmla="*/ 2322920 w 5770970"/>
              <a:gd name="connsiteY64" fmla="*/ 1530350 h 2546350"/>
              <a:gd name="connsiteX65" fmla="*/ 2278470 w 5770970"/>
              <a:gd name="connsiteY65" fmla="*/ 1581150 h 2546350"/>
              <a:gd name="connsiteX66" fmla="*/ 2246720 w 5770970"/>
              <a:gd name="connsiteY66" fmla="*/ 1587500 h 2546350"/>
              <a:gd name="connsiteX67" fmla="*/ 2145120 w 5770970"/>
              <a:gd name="connsiteY67" fmla="*/ 1593850 h 2546350"/>
              <a:gd name="connsiteX68" fmla="*/ 1999070 w 5770970"/>
              <a:gd name="connsiteY68" fmla="*/ 1619250 h 2546350"/>
              <a:gd name="connsiteX69" fmla="*/ 1637120 w 5770970"/>
              <a:gd name="connsiteY69" fmla="*/ 1625600 h 2546350"/>
              <a:gd name="connsiteX70" fmla="*/ 1611720 w 5770970"/>
              <a:gd name="connsiteY70" fmla="*/ 1631950 h 2546350"/>
              <a:gd name="connsiteX71" fmla="*/ 1573620 w 5770970"/>
              <a:gd name="connsiteY71" fmla="*/ 1676400 h 2546350"/>
              <a:gd name="connsiteX72" fmla="*/ 1554570 w 5770970"/>
              <a:gd name="connsiteY72" fmla="*/ 1689100 h 2546350"/>
              <a:gd name="connsiteX73" fmla="*/ 1522820 w 5770970"/>
              <a:gd name="connsiteY73" fmla="*/ 1714500 h 2546350"/>
              <a:gd name="connsiteX74" fmla="*/ 1484720 w 5770970"/>
              <a:gd name="connsiteY74" fmla="*/ 1739900 h 2546350"/>
              <a:gd name="connsiteX75" fmla="*/ 1408520 w 5770970"/>
              <a:gd name="connsiteY75" fmla="*/ 1733550 h 2546350"/>
              <a:gd name="connsiteX76" fmla="*/ 1389470 w 5770970"/>
              <a:gd name="connsiteY76" fmla="*/ 1695450 h 2546350"/>
              <a:gd name="connsiteX77" fmla="*/ 1237070 w 5770970"/>
              <a:gd name="connsiteY77" fmla="*/ 1689100 h 2546350"/>
              <a:gd name="connsiteX78" fmla="*/ 1084670 w 5770970"/>
              <a:gd name="connsiteY78" fmla="*/ 1695450 h 2546350"/>
              <a:gd name="connsiteX79" fmla="*/ 1008470 w 5770970"/>
              <a:gd name="connsiteY79" fmla="*/ 1714500 h 2546350"/>
              <a:gd name="connsiteX80" fmla="*/ 938620 w 5770970"/>
              <a:gd name="connsiteY80" fmla="*/ 1720850 h 2546350"/>
              <a:gd name="connsiteX81" fmla="*/ 900520 w 5770970"/>
              <a:gd name="connsiteY81" fmla="*/ 1708150 h 2546350"/>
              <a:gd name="connsiteX82" fmla="*/ 798920 w 5770970"/>
              <a:gd name="connsiteY82" fmla="*/ 1746250 h 2546350"/>
              <a:gd name="connsiteX83" fmla="*/ 767170 w 5770970"/>
              <a:gd name="connsiteY83" fmla="*/ 1790700 h 2546350"/>
              <a:gd name="connsiteX84" fmla="*/ 741770 w 5770970"/>
              <a:gd name="connsiteY84" fmla="*/ 1816100 h 2546350"/>
              <a:gd name="connsiteX85" fmla="*/ 735420 w 5770970"/>
              <a:gd name="connsiteY85" fmla="*/ 1835150 h 2546350"/>
              <a:gd name="connsiteX86" fmla="*/ 659220 w 5770970"/>
              <a:gd name="connsiteY86" fmla="*/ 1841500 h 2546350"/>
              <a:gd name="connsiteX87" fmla="*/ 576670 w 5770970"/>
              <a:gd name="connsiteY87" fmla="*/ 1866900 h 2546350"/>
              <a:gd name="connsiteX88" fmla="*/ 532220 w 5770970"/>
              <a:gd name="connsiteY88" fmla="*/ 1892300 h 2546350"/>
              <a:gd name="connsiteX89" fmla="*/ 487770 w 5770970"/>
              <a:gd name="connsiteY89" fmla="*/ 1911350 h 2546350"/>
              <a:gd name="connsiteX90" fmla="*/ 468720 w 5770970"/>
              <a:gd name="connsiteY90" fmla="*/ 1924050 h 2546350"/>
              <a:gd name="connsiteX91" fmla="*/ 456020 w 5770970"/>
              <a:gd name="connsiteY91" fmla="*/ 1962150 h 2546350"/>
              <a:gd name="connsiteX92" fmla="*/ 449670 w 5770970"/>
              <a:gd name="connsiteY92" fmla="*/ 1987550 h 2546350"/>
              <a:gd name="connsiteX93" fmla="*/ 430620 w 5770970"/>
              <a:gd name="connsiteY93" fmla="*/ 2000250 h 2546350"/>
              <a:gd name="connsiteX94" fmla="*/ 405220 w 5770970"/>
              <a:gd name="connsiteY94" fmla="*/ 2019300 h 2546350"/>
              <a:gd name="connsiteX95" fmla="*/ 386170 w 5770970"/>
              <a:gd name="connsiteY95" fmla="*/ 2038350 h 2546350"/>
              <a:gd name="connsiteX96" fmla="*/ 329020 w 5770970"/>
              <a:gd name="connsiteY96" fmla="*/ 2044700 h 2546350"/>
              <a:gd name="connsiteX97" fmla="*/ 322670 w 5770970"/>
              <a:gd name="connsiteY97" fmla="*/ 2070100 h 2546350"/>
              <a:gd name="connsiteX98" fmla="*/ 316320 w 5770970"/>
              <a:gd name="connsiteY98" fmla="*/ 2101850 h 2546350"/>
              <a:gd name="connsiteX99" fmla="*/ 297270 w 5770970"/>
              <a:gd name="connsiteY99" fmla="*/ 2120900 h 2546350"/>
              <a:gd name="connsiteX100" fmla="*/ 284570 w 5770970"/>
              <a:gd name="connsiteY100" fmla="*/ 2139950 h 2546350"/>
              <a:gd name="connsiteX101" fmla="*/ 265520 w 5770970"/>
              <a:gd name="connsiteY101" fmla="*/ 2152650 h 2546350"/>
              <a:gd name="connsiteX102" fmla="*/ 240120 w 5770970"/>
              <a:gd name="connsiteY102" fmla="*/ 2171700 h 2546350"/>
              <a:gd name="connsiteX103" fmla="*/ 208370 w 5770970"/>
              <a:gd name="connsiteY103" fmla="*/ 2178050 h 2546350"/>
              <a:gd name="connsiteX104" fmla="*/ 138520 w 5770970"/>
              <a:gd name="connsiteY104" fmla="*/ 2184400 h 2546350"/>
              <a:gd name="connsiteX105" fmla="*/ 132170 w 5770970"/>
              <a:gd name="connsiteY105" fmla="*/ 2273300 h 2546350"/>
              <a:gd name="connsiteX106" fmla="*/ 163920 w 5770970"/>
              <a:gd name="connsiteY106" fmla="*/ 2279650 h 2546350"/>
              <a:gd name="connsiteX107" fmla="*/ 170270 w 5770970"/>
              <a:gd name="connsiteY107" fmla="*/ 2305050 h 2546350"/>
              <a:gd name="connsiteX108" fmla="*/ 100420 w 5770970"/>
              <a:gd name="connsiteY108" fmla="*/ 2336800 h 2546350"/>
              <a:gd name="connsiteX109" fmla="*/ 75020 w 5770970"/>
              <a:gd name="connsiteY109" fmla="*/ 2343150 h 2546350"/>
              <a:gd name="connsiteX110" fmla="*/ 49620 w 5770970"/>
              <a:gd name="connsiteY110" fmla="*/ 2381250 h 2546350"/>
              <a:gd name="connsiteX111" fmla="*/ 11520 w 5770970"/>
              <a:gd name="connsiteY111" fmla="*/ 2432050 h 2546350"/>
              <a:gd name="connsiteX112" fmla="*/ 11520 w 5770970"/>
              <a:gd name="connsiteY112" fmla="*/ 2540000 h 2546350"/>
              <a:gd name="connsiteX113" fmla="*/ 30570 w 5770970"/>
              <a:gd name="connsiteY113" fmla="*/ 2546350 h 2546350"/>
              <a:gd name="connsiteX0" fmla="*/ 5726520 w 5726520"/>
              <a:gd name="connsiteY0" fmla="*/ 0 h 2514600"/>
              <a:gd name="connsiteX1" fmla="*/ 5701120 w 5726520"/>
              <a:gd name="connsiteY1" fmla="*/ 12700 h 2514600"/>
              <a:gd name="connsiteX2" fmla="*/ 5656670 w 5726520"/>
              <a:gd name="connsiteY2" fmla="*/ 38100 h 2514600"/>
              <a:gd name="connsiteX3" fmla="*/ 5643970 w 5726520"/>
              <a:gd name="connsiteY3" fmla="*/ 57150 h 2514600"/>
              <a:gd name="connsiteX4" fmla="*/ 5612220 w 5726520"/>
              <a:gd name="connsiteY4" fmla="*/ 82550 h 2514600"/>
              <a:gd name="connsiteX5" fmla="*/ 5529670 w 5726520"/>
              <a:gd name="connsiteY5" fmla="*/ 127000 h 2514600"/>
              <a:gd name="connsiteX6" fmla="*/ 5478870 w 5726520"/>
              <a:gd name="connsiteY6" fmla="*/ 146050 h 2514600"/>
              <a:gd name="connsiteX7" fmla="*/ 5421720 w 5726520"/>
              <a:gd name="connsiteY7" fmla="*/ 184150 h 2514600"/>
              <a:gd name="connsiteX8" fmla="*/ 5396320 w 5726520"/>
              <a:gd name="connsiteY8" fmla="*/ 196850 h 2514600"/>
              <a:gd name="connsiteX9" fmla="*/ 5377270 w 5726520"/>
              <a:gd name="connsiteY9" fmla="*/ 215900 h 2514600"/>
              <a:gd name="connsiteX10" fmla="*/ 5351870 w 5726520"/>
              <a:gd name="connsiteY10" fmla="*/ 222250 h 2514600"/>
              <a:gd name="connsiteX11" fmla="*/ 5288370 w 5726520"/>
              <a:gd name="connsiteY11" fmla="*/ 247650 h 2514600"/>
              <a:gd name="connsiteX12" fmla="*/ 4564470 w 5726520"/>
              <a:gd name="connsiteY12" fmla="*/ 1123950 h 2514600"/>
              <a:gd name="connsiteX13" fmla="*/ 4526370 w 5726520"/>
              <a:gd name="connsiteY13" fmla="*/ 1130300 h 2514600"/>
              <a:gd name="connsiteX14" fmla="*/ 4380320 w 5726520"/>
              <a:gd name="connsiteY14" fmla="*/ 1143000 h 2514600"/>
              <a:gd name="connsiteX15" fmla="*/ 4342220 w 5726520"/>
              <a:gd name="connsiteY15" fmla="*/ 1149350 h 2514600"/>
              <a:gd name="connsiteX16" fmla="*/ 4285070 w 5726520"/>
              <a:gd name="connsiteY16" fmla="*/ 1155700 h 2514600"/>
              <a:gd name="connsiteX17" fmla="*/ 4266020 w 5726520"/>
              <a:gd name="connsiteY17" fmla="*/ 1168400 h 2514600"/>
              <a:gd name="connsiteX18" fmla="*/ 4234270 w 5726520"/>
              <a:gd name="connsiteY18" fmla="*/ 1174750 h 2514600"/>
              <a:gd name="connsiteX19" fmla="*/ 4119970 w 5726520"/>
              <a:gd name="connsiteY19" fmla="*/ 1187450 h 2514600"/>
              <a:gd name="connsiteX20" fmla="*/ 3980270 w 5726520"/>
              <a:gd name="connsiteY20" fmla="*/ 1193800 h 2514600"/>
              <a:gd name="connsiteX21" fmla="*/ 3923120 w 5726520"/>
              <a:gd name="connsiteY21" fmla="*/ 1225550 h 2514600"/>
              <a:gd name="connsiteX22" fmla="*/ 3904070 w 5726520"/>
              <a:gd name="connsiteY22" fmla="*/ 1257300 h 2514600"/>
              <a:gd name="connsiteX23" fmla="*/ 3897720 w 5726520"/>
              <a:gd name="connsiteY23" fmla="*/ 1276350 h 2514600"/>
              <a:gd name="connsiteX24" fmla="*/ 3885020 w 5726520"/>
              <a:gd name="connsiteY24" fmla="*/ 1320800 h 2514600"/>
              <a:gd name="connsiteX25" fmla="*/ 3878670 w 5726520"/>
              <a:gd name="connsiteY25" fmla="*/ 1358900 h 2514600"/>
              <a:gd name="connsiteX26" fmla="*/ 3859620 w 5726520"/>
              <a:gd name="connsiteY26" fmla="*/ 1371600 h 2514600"/>
              <a:gd name="connsiteX27" fmla="*/ 3834220 w 5726520"/>
              <a:gd name="connsiteY27" fmla="*/ 1352550 h 2514600"/>
              <a:gd name="connsiteX28" fmla="*/ 3783420 w 5726520"/>
              <a:gd name="connsiteY28" fmla="*/ 1339850 h 2514600"/>
              <a:gd name="connsiteX29" fmla="*/ 3764370 w 5726520"/>
              <a:gd name="connsiteY29" fmla="*/ 1333500 h 2514600"/>
              <a:gd name="connsiteX30" fmla="*/ 3650070 w 5726520"/>
              <a:gd name="connsiteY30" fmla="*/ 1352550 h 2514600"/>
              <a:gd name="connsiteX31" fmla="*/ 3618320 w 5726520"/>
              <a:gd name="connsiteY31" fmla="*/ 1403350 h 2514600"/>
              <a:gd name="connsiteX32" fmla="*/ 3605620 w 5726520"/>
              <a:gd name="connsiteY32" fmla="*/ 1422400 h 2514600"/>
              <a:gd name="connsiteX33" fmla="*/ 3554820 w 5726520"/>
              <a:gd name="connsiteY33" fmla="*/ 1460500 h 2514600"/>
              <a:gd name="connsiteX34" fmla="*/ 3516720 w 5726520"/>
              <a:gd name="connsiteY34" fmla="*/ 1466850 h 2514600"/>
              <a:gd name="connsiteX35" fmla="*/ 3497670 w 5726520"/>
              <a:gd name="connsiteY35" fmla="*/ 1473200 h 2514600"/>
              <a:gd name="connsiteX36" fmla="*/ 3472270 w 5726520"/>
              <a:gd name="connsiteY36" fmla="*/ 1479550 h 2514600"/>
              <a:gd name="connsiteX37" fmla="*/ 3453220 w 5726520"/>
              <a:gd name="connsiteY37" fmla="*/ 1492250 h 2514600"/>
              <a:gd name="connsiteX38" fmla="*/ 3288120 w 5726520"/>
              <a:gd name="connsiteY38" fmla="*/ 1479550 h 2514600"/>
              <a:gd name="connsiteX39" fmla="*/ 3205570 w 5726520"/>
              <a:gd name="connsiteY39" fmla="*/ 1435100 h 2514600"/>
              <a:gd name="connsiteX40" fmla="*/ 3180170 w 5726520"/>
              <a:gd name="connsiteY40" fmla="*/ 1422400 h 2514600"/>
              <a:gd name="connsiteX41" fmla="*/ 3110320 w 5726520"/>
              <a:gd name="connsiteY41" fmla="*/ 1409700 h 2514600"/>
              <a:gd name="connsiteX42" fmla="*/ 3097620 w 5726520"/>
              <a:gd name="connsiteY42" fmla="*/ 1390650 h 2514600"/>
              <a:gd name="connsiteX43" fmla="*/ 3021420 w 5726520"/>
              <a:gd name="connsiteY43" fmla="*/ 1358900 h 2514600"/>
              <a:gd name="connsiteX44" fmla="*/ 3008720 w 5726520"/>
              <a:gd name="connsiteY44" fmla="*/ 1339850 h 2514600"/>
              <a:gd name="connsiteX45" fmla="*/ 2983320 w 5726520"/>
              <a:gd name="connsiteY45" fmla="*/ 1333500 h 2514600"/>
              <a:gd name="connsiteX46" fmla="*/ 2926170 w 5726520"/>
              <a:gd name="connsiteY46" fmla="*/ 1327150 h 2514600"/>
              <a:gd name="connsiteX47" fmla="*/ 2900770 w 5726520"/>
              <a:gd name="connsiteY47" fmla="*/ 1314450 h 2514600"/>
              <a:gd name="connsiteX48" fmla="*/ 2830920 w 5726520"/>
              <a:gd name="connsiteY48" fmla="*/ 1270000 h 2514600"/>
              <a:gd name="connsiteX49" fmla="*/ 2710270 w 5726520"/>
              <a:gd name="connsiteY49" fmla="*/ 1231900 h 2514600"/>
              <a:gd name="connsiteX50" fmla="*/ 2703920 w 5726520"/>
              <a:gd name="connsiteY50" fmla="*/ 1193800 h 2514600"/>
              <a:gd name="connsiteX51" fmla="*/ 2684870 w 5726520"/>
              <a:gd name="connsiteY51" fmla="*/ 1187450 h 2514600"/>
              <a:gd name="connsiteX52" fmla="*/ 2608670 w 5726520"/>
              <a:gd name="connsiteY52" fmla="*/ 1193800 h 2514600"/>
              <a:gd name="connsiteX53" fmla="*/ 2583270 w 5726520"/>
              <a:gd name="connsiteY53" fmla="*/ 1200150 h 2514600"/>
              <a:gd name="connsiteX54" fmla="*/ 2589620 w 5726520"/>
              <a:gd name="connsiteY54" fmla="*/ 1225550 h 2514600"/>
              <a:gd name="connsiteX55" fmla="*/ 2576920 w 5726520"/>
              <a:gd name="connsiteY55" fmla="*/ 1276350 h 2514600"/>
              <a:gd name="connsiteX56" fmla="*/ 2519770 w 5726520"/>
              <a:gd name="connsiteY56" fmla="*/ 1282700 h 2514600"/>
              <a:gd name="connsiteX57" fmla="*/ 2488020 w 5726520"/>
              <a:gd name="connsiteY57" fmla="*/ 1320800 h 2514600"/>
              <a:gd name="connsiteX58" fmla="*/ 2462620 w 5726520"/>
              <a:gd name="connsiteY58" fmla="*/ 1327150 h 2514600"/>
              <a:gd name="connsiteX59" fmla="*/ 2437220 w 5726520"/>
              <a:gd name="connsiteY59" fmla="*/ 1339850 h 2514600"/>
              <a:gd name="connsiteX60" fmla="*/ 2424520 w 5726520"/>
              <a:gd name="connsiteY60" fmla="*/ 1358900 h 2514600"/>
              <a:gd name="connsiteX61" fmla="*/ 2380070 w 5726520"/>
              <a:gd name="connsiteY61" fmla="*/ 1454150 h 2514600"/>
              <a:gd name="connsiteX62" fmla="*/ 2348320 w 5726520"/>
              <a:gd name="connsiteY62" fmla="*/ 1460500 h 2514600"/>
              <a:gd name="connsiteX63" fmla="*/ 2322920 w 5726520"/>
              <a:gd name="connsiteY63" fmla="*/ 1498600 h 2514600"/>
              <a:gd name="connsiteX64" fmla="*/ 2278470 w 5726520"/>
              <a:gd name="connsiteY64" fmla="*/ 1549400 h 2514600"/>
              <a:gd name="connsiteX65" fmla="*/ 2246720 w 5726520"/>
              <a:gd name="connsiteY65" fmla="*/ 1555750 h 2514600"/>
              <a:gd name="connsiteX66" fmla="*/ 2145120 w 5726520"/>
              <a:gd name="connsiteY66" fmla="*/ 1562100 h 2514600"/>
              <a:gd name="connsiteX67" fmla="*/ 1999070 w 5726520"/>
              <a:gd name="connsiteY67" fmla="*/ 1587500 h 2514600"/>
              <a:gd name="connsiteX68" fmla="*/ 1637120 w 5726520"/>
              <a:gd name="connsiteY68" fmla="*/ 1593850 h 2514600"/>
              <a:gd name="connsiteX69" fmla="*/ 1611720 w 5726520"/>
              <a:gd name="connsiteY69" fmla="*/ 1600200 h 2514600"/>
              <a:gd name="connsiteX70" fmla="*/ 1573620 w 5726520"/>
              <a:gd name="connsiteY70" fmla="*/ 1644650 h 2514600"/>
              <a:gd name="connsiteX71" fmla="*/ 1554570 w 5726520"/>
              <a:gd name="connsiteY71" fmla="*/ 1657350 h 2514600"/>
              <a:gd name="connsiteX72" fmla="*/ 1522820 w 5726520"/>
              <a:gd name="connsiteY72" fmla="*/ 1682750 h 2514600"/>
              <a:gd name="connsiteX73" fmla="*/ 1484720 w 5726520"/>
              <a:gd name="connsiteY73" fmla="*/ 1708150 h 2514600"/>
              <a:gd name="connsiteX74" fmla="*/ 1408520 w 5726520"/>
              <a:gd name="connsiteY74" fmla="*/ 1701800 h 2514600"/>
              <a:gd name="connsiteX75" fmla="*/ 1389470 w 5726520"/>
              <a:gd name="connsiteY75" fmla="*/ 1663700 h 2514600"/>
              <a:gd name="connsiteX76" fmla="*/ 1237070 w 5726520"/>
              <a:gd name="connsiteY76" fmla="*/ 1657350 h 2514600"/>
              <a:gd name="connsiteX77" fmla="*/ 1084670 w 5726520"/>
              <a:gd name="connsiteY77" fmla="*/ 1663700 h 2514600"/>
              <a:gd name="connsiteX78" fmla="*/ 1008470 w 5726520"/>
              <a:gd name="connsiteY78" fmla="*/ 1682750 h 2514600"/>
              <a:gd name="connsiteX79" fmla="*/ 938620 w 5726520"/>
              <a:gd name="connsiteY79" fmla="*/ 1689100 h 2514600"/>
              <a:gd name="connsiteX80" fmla="*/ 900520 w 5726520"/>
              <a:gd name="connsiteY80" fmla="*/ 1676400 h 2514600"/>
              <a:gd name="connsiteX81" fmla="*/ 798920 w 5726520"/>
              <a:gd name="connsiteY81" fmla="*/ 1714500 h 2514600"/>
              <a:gd name="connsiteX82" fmla="*/ 767170 w 5726520"/>
              <a:gd name="connsiteY82" fmla="*/ 1758950 h 2514600"/>
              <a:gd name="connsiteX83" fmla="*/ 741770 w 5726520"/>
              <a:gd name="connsiteY83" fmla="*/ 1784350 h 2514600"/>
              <a:gd name="connsiteX84" fmla="*/ 735420 w 5726520"/>
              <a:gd name="connsiteY84" fmla="*/ 1803400 h 2514600"/>
              <a:gd name="connsiteX85" fmla="*/ 659220 w 5726520"/>
              <a:gd name="connsiteY85" fmla="*/ 1809750 h 2514600"/>
              <a:gd name="connsiteX86" fmla="*/ 576670 w 5726520"/>
              <a:gd name="connsiteY86" fmla="*/ 1835150 h 2514600"/>
              <a:gd name="connsiteX87" fmla="*/ 532220 w 5726520"/>
              <a:gd name="connsiteY87" fmla="*/ 1860550 h 2514600"/>
              <a:gd name="connsiteX88" fmla="*/ 487770 w 5726520"/>
              <a:gd name="connsiteY88" fmla="*/ 1879600 h 2514600"/>
              <a:gd name="connsiteX89" fmla="*/ 468720 w 5726520"/>
              <a:gd name="connsiteY89" fmla="*/ 1892300 h 2514600"/>
              <a:gd name="connsiteX90" fmla="*/ 456020 w 5726520"/>
              <a:gd name="connsiteY90" fmla="*/ 1930400 h 2514600"/>
              <a:gd name="connsiteX91" fmla="*/ 449670 w 5726520"/>
              <a:gd name="connsiteY91" fmla="*/ 1955800 h 2514600"/>
              <a:gd name="connsiteX92" fmla="*/ 430620 w 5726520"/>
              <a:gd name="connsiteY92" fmla="*/ 1968500 h 2514600"/>
              <a:gd name="connsiteX93" fmla="*/ 405220 w 5726520"/>
              <a:gd name="connsiteY93" fmla="*/ 1987550 h 2514600"/>
              <a:gd name="connsiteX94" fmla="*/ 386170 w 5726520"/>
              <a:gd name="connsiteY94" fmla="*/ 2006600 h 2514600"/>
              <a:gd name="connsiteX95" fmla="*/ 329020 w 5726520"/>
              <a:gd name="connsiteY95" fmla="*/ 2012950 h 2514600"/>
              <a:gd name="connsiteX96" fmla="*/ 322670 w 5726520"/>
              <a:gd name="connsiteY96" fmla="*/ 2038350 h 2514600"/>
              <a:gd name="connsiteX97" fmla="*/ 316320 w 5726520"/>
              <a:gd name="connsiteY97" fmla="*/ 2070100 h 2514600"/>
              <a:gd name="connsiteX98" fmla="*/ 297270 w 5726520"/>
              <a:gd name="connsiteY98" fmla="*/ 2089150 h 2514600"/>
              <a:gd name="connsiteX99" fmla="*/ 284570 w 5726520"/>
              <a:gd name="connsiteY99" fmla="*/ 2108200 h 2514600"/>
              <a:gd name="connsiteX100" fmla="*/ 265520 w 5726520"/>
              <a:gd name="connsiteY100" fmla="*/ 2120900 h 2514600"/>
              <a:gd name="connsiteX101" fmla="*/ 240120 w 5726520"/>
              <a:gd name="connsiteY101" fmla="*/ 2139950 h 2514600"/>
              <a:gd name="connsiteX102" fmla="*/ 208370 w 5726520"/>
              <a:gd name="connsiteY102" fmla="*/ 2146300 h 2514600"/>
              <a:gd name="connsiteX103" fmla="*/ 138520 w 5726520"/>
              <a:gd name="connsiteY103" fmla="*/ 2152650 h 2514600"/>
              <a:gd name="connsiteX104" fmla="*/ 132170 w 5726520"/>
              <a:gd name="connsiteY104" fmla="*/ 2241550 h 2514600"/>
              <a:gd name="connsiteX105" fmla="*/ 163920 w 5726520"/>
              <a:gd name="connsiteY105" fmla="*/ 2247900 h 2514600"/>
              <a:gd name="connsiteX106" fmla="*/ 170270 w 5726520"/>
              <a:gd name="connsiteY106" fmla="*/ 2273300 h 2514600"/>
              <a:gd name="connsiteX107" fmla="*/ 100420 w 5726520"/>
              <a:gd name="connsiteY107" fmla="*/ 2305050 h 2514600"/>
              <a:gd name="connsiteX108" fmla="*/ 75020 w 5726520"/>
              <a:gd name="connsiteY108" fmla="*/ 2311400 h 2514600"/>
              <a:gd name="connsiteX109" fmla="*/ 49620 w 5726520"/>
              <a:gd name="connsiteY109" fmla="*/ 2349500 h 2514600"/>
              <a:gd name="connsiteX110" fmla="*/ 11520 w 5726520"/>
              <a:gd name="connsiteY110" fmla="*/ 2400300 h 2514600"/>
              <a:gd name="connsiteX111" fmla="*/ 11520 w 5726520"/>
              <a:gd name="connsiteY111" fmla="*/ 2508250 h 2514600"/>
              <a:gd name="connsiteX112" fmla="*/ 30570 w 5726520"/>
              <a:gd name="connsiteY112" fmla="*/ 2514600 h 2514600"/>
              <a:gd name="connsiteX0" fmla="*/ 5726520 w 5726520"/>
              <a:gd name="connsiteY0" fmla="*/ 0 h 2514600"/>
              <a:gd name="connsiteX1" fmla="*/ 5656670 w 5726520"/>
              <a:gd name="connsiteY1" fmla="*/ 38100 h 2514600"/>
              <a:gd name="connsiteX2" fmla="*/ 5643970 w 5726520"/>
              <a:gd name="connsiteY2" fmla="*/ 57150 h 2514600"/>
              <a:gd name="connsiteX3" fmla="*/ 5612220 w 5726520"/>
              <a:gd name="connsiteY3" fmla="*/ 82550 h 2514600"/>
              <a:gd name="connsiteX4" fmla="*/ 5529670 w 5726520"/>
              <a:gd name="connsiteY4" fmla="*/ 127000 h 2514600"/>
              <a:gd name="connsiteX5" fmla="*/ 5478870 w 5726520"/>
              <a:gd name="connsiteY5" fmla="*/ 146050 h 2514600"/>
              <a:gd name="connsiteX6" fmla="*/ 5421720 w 5726520"/>
              <a:gd name="connsiteY6" fmla="*/ 184150 h 2514600"/>
              <a:gd name="connsiteX7" fmla="*/ 5396320 w 5726520"/>
              <a:gd name="connsiteY7" fmla="*/ 196850 h 2514600"/>
              <a:gd name="connsiteX8" fmla="*/ 5377270 w 5726520"/>
              <a:gd name="connsiteY8" fmla="*/ 215900 h 2514600"/>
              <a:gd name="connsiteX9" fmla="*/ 5351870 w 5726520"/>
              <a:gd name="connsiteY9" fmla="*/ 222250 h 2514600"/>
              <a:gd name="connsiteX10" fmla="*/ 5288370 w 5726520"/>
              <a:gd name="connsiteY10" fmla="*/ 247650 h 2514600"/>
              <a:gd name="connsiteX11" fmla="*/ 4564470 w 5726520"/>
              <a:gd name="connsiteY11" fmla="*/ 1123950 h 2514600"/>
              <a:gd name="connsiteX12" fmla="*/ 4526370 w 5726520"/>
              <a:gd name="connsiteY12" fmla="*/ 1130300 h 2514600"/>
              <a:gd name="connsiteX13" fmla="*/ 4380320 w 5726520"/>
              <a:gd name="connsiteY13" fmla="*/ 1143000 h 2514600"/>
              <a:gd name="connsiteX14" fmla="*/ 4342220 w 5726520"/>
              <a:gd name="connsiteY14" fmla="*/ 1149350 h 2514600"/>
              <a:gd name="connsiteX15" fmla="*/ 4285070 w 5726520"/>
              <a:gd name="connsiteY15" fmla="*/ 1155700 h 2514600"/>
              <a:gd name="connsiteX16" fmla="*/ 4266020 w 5726520"/>
              <a:gd name="connsiteY16" fmla="*/ 1168400 h 2514600"/>
              <a:gd name="connsiteX17" fmla="*/ 4234270 w 5726520"/>
              <a:gd name="connsiteY17" fmla="*/ 1174750 h 2514600"/>
              <a:gd name="connsiteX18" fmla="*/ 4119970 w 5726520"/>
              <a:gd name="connsiteY18" fmla="*/ 1187450 h 2514600"/>
              <a:gd name="connsiteX19" fmla="*/ 3980270 w 5726520"/>
              <a:gd name="connsiteY19" fmla="*/ 1193800 h 2514600"/>
              <a:gd name="connsiteX20" fmla="*/ 3923120 w 5726520"/>
              <a:gd name="connsiteY20" fmla="*/ 1225550 h 2514600"/>
              <a:gd name="connsiteX21" fmla="*/ 3904070 w 5726520"/>
              <a:gd name="connsiteY21" fmla="*/ 1257300 h 2514600"/>
              <a:gd name="connsiteX22" fmla="*/ 3897720 w 5726520"/>
              <a:gd name="connsiteY22" fmla="*/ 1276350 h 2514600"/>
              <a:gd name="connsiteX23" fmla="*/ 3885020 w 5726520"/>
              <a:gd name="connsiteY23" fmla="*/ 1320800 h 2514600"/>
              <a:gd name="connsiteX24" fmla="*/ 3878670 w 5726520"/>
              <a:gd name="connsiteY24" fmla="*/ 1358900 h 2514600"/>
              <a:gd name="connsiteX25" fmla="*/ 3859620 w 5726520"/>
              <a:gd name="connsiteY25" fmla="*/ 1371600 h 2514600"/>
              <a:gd name="connsiteX26" fmla="*/ 3834220 w 5726520"/>
              <a:gd name="connsiteY26" fmla="*/ 1352550 h 2514600"/>
              <a:gd name="connsiteX27" fmla="*/ 3783420 w 5726520"/>
              <a:gd name="connsiteY27" fmla="*/ 1339850 h 2514600"/>
              <a:gd name="connsiteX28" fmla="*/ 3764370 w 5726520"/>
              <a:gd name="connsiteY28" fmla="*/ 1333500 h 2514600"/>
              <a:gd name="connsiteX29" fmla="*/ 3650070 w 5726520"/>
              <a:gd name="connsiteY29" fmla="*/ 1352550 h 2514600"/>
              <a:gd name="connsiteX30" fmla="*/ 3618320 w 5726520"/>
              <a:gd name="connsiteY30" fmla="*/ 1403350 h 2514600"/>
              <a:gd name="connsiteX31" fmla="*/ 3605620 w 5726520"/>
              <a:gd name="connsiteY31" fmla="*/ 1422400 h 2514600"/>
              <a:gd name="connsiteX32" fmla="*/ 3554820 w 5726520"/>
              <a:gd name="connsiteY32" fmla="*/ 1460500 h 2514600"/>
              <a:gd name="connsiteX33" fmla="*/ 3516720 w 5726520"/>
              <a:gd name="connsiteY33" fmla="*/ 1466850 h 2514600"/>
              <a:gd name="connsiteX34" fmla="*/ 3497670 w 5726520"/>
              <a:gd name="connsiteY34" fmla="*/ 1473200 h 2514600"/>
              <a:gd name="connsiteX35" fmla="*/ 3472270 w 5726520"/>
              <a:gd name="connsiteY35" fmla="*/ 1479550 h 2514600"/>
              <a:gd name="connsiteX36" fmla="*/ 3453220 w 5726520"/>
              <a:gd name="connsiteY36" fmla="*/ 1492250 h 2514600"/>
              <a:gd name="connsiteX37" fmla="*/ 3288120 w 5726520"/>
              <a:gd name="connsiteY37" fmla="*/ 1479550 h 2514600"/>
              <a:gd name="connsiteX38" fmla="*/ 3205570 w 5726520"/>
              <a:gd name="connsiteY38" fmla="*/ 1435100 h 2514600"/>
              <a:gd name="connsiteX39" fmla="*/ 3180170 w 5726520"/>
              <a:gd name="connsiteY39" fmla="*/ 1422400 h 2514600"/>
              <a:gd name="connsiteX40" fmla="*/ 3110320 w 5726520"/>
              <a:gd name="connsiteY40" fmla="*/ 1409700 h 2514600"/>
              <a:gd name="connsiteX41" fmla="*/ 3097620 w 5726520"/>
              <a:gd name="connsiteY41" fmla="*/ 1390650 h 2514600"/>
              <a:gd name="connsiteX42" fmla="*/ 3021420 w 5726520"/>
              <a:gd name="connsiteY42" fmla="*/ 1358900 h 2514600"/>
              <a:gd name="connsiteX43" fmla="*/ 3008720 w 5726520"/>
              <a:gd name="connsiteY43" fmla="*/ 1339850 h 2514600"/>
              <a:gd name="connsiteX44" fmla="*/ 2983320 w 5726520"/>
              <a:gd name="connsiteY44" fmla="*/ 1333500 h 2514600"/>
              <a:gd name="connsiteX45" fmla="*/ 2926170 w 5726520"/>
              <a:gd name="connsiteY45" fmla="*/ 1327150 h 2514600"/>
              <a:gd name="connsiteX46" fmla="*/ 2900770 w 5726520"/>
              <a:gd name="connsiteY46" fmla="*/ 1314450 h 2514600"/>
              <a:gd name="connsiteX47" fmla="*/ 2830920 w 5726520"/>
              <a:gd name="connsiteY47" fmla="*/ 1270000 h 2514600"/>
              <a:gd name="connsiteX48" fmla="*/ 2710270 w 5726520"/>
              <a:gd name="connsiteY48" fmla="*/ 1231900 h 2514600"/>
              <a:gd name="connsiteX49" fmla="*/ 2703920 w 5726520"/>
              <a:gd name="connsiteY49" fmla="*/ 1193800 h 2514600"/>
              <a:gd name="connsiteX50" fmla="*/ 2684870 w 5726520"/>
              <a:gd name="connsiteY50" fmla="*/ 1187450 h 2514600"/>
              <a:gd name="connsiteX51" fmla="*/ 2608670 w 5726520"/>
              <a:gd name="connsiteY51" fmla="*/ 1193800 h 2514600"/>
              <a:gd name="connsiteX52" fmla="*/ 2583270 w 5726520"/>
              <a:gd name="connsiteY52" fmla="*/ 1200150 h 2514600"/>
              <a:gd name="connsiteX53" fmla="*/ 2589620 w 5726520"/>
              <a:gd name="connsiteY53" fmla="*/ 1225550 h 2514600"/>
              <a:gd name="connsiteX54" fmla="*/ 2576920 w 5726520"/>
              <a:gd name="connsiteY54" fmla="*/ 1276350 h 2514600"/>
              <a:gd name="connsiteX55" fmla="*/ 2519770 w 5726520"/>
              <a:gd name="connsiteY55" fmla="*/ 1282700 h 2514600"/>
              <a:gd name="connsiteX56" fmla="*/ 2488020 w 5726520"/>
              <a:gd name="connsiteY56" fmla="*/ 1320800 h 2514600"/>
              <a:gd name="connsiteX57" fmla="*/ 2462620 w 5726520"/>
              <a:gd name="connsiteY57" fmla="*/ 1327150 h 2514600"/>
              <a:gd name="connsiteX58" fmla="*/ 2437220 w 5726520"/>
              <a:gd name="connsiteY58" fmla="*/ 1339850 h 2514600"/>
              <a:gd name="connsiteX59" fmla="*/ 2424520 w 5726520"/>
              <a:gd name="connsiteY59" fmla="*/ 1358900 h 2514600"/>
              <a:gd name="connsiteX60" fmla="*/ 2380070 w 5726520"/>
              <a:gd name="connsiteY60" fmla="*/ 1454150 h 2514600"/>
              <a:gd name="connsiteX61" fmla="*/ 2348320 w 5726520"/>
              <a:gd name="connsiteY61" fmla="*/ 1460500 h 2514600"/>
              <a:gd name="connsiteX62" fmla="*/ 2322920 w 5726520"/>
              <a:gd name="connsiteY62" fmla="*/ 1498600 h 2514600"/>
              <a:gd name="connsiteX63" fmla="*/ 2278470 w 5726520"/>
              <a:gd name="connsiteY63" fmla="*/ 1549400 h 2514600"/>
              <a:gd name="connsiteX64" fmla="*/ 2246720 w 5726520"/>
              <a:gd name="connsiteY64" fmla="*/ 1555750 h 2514600"/>
              <a:gd name="connsiteX65" fmla="*/ 2145120 w 5726520"/>
              <a:gd name="connsiteY65" fmla="*/ 1562100 h 2514600"/>
              <a:gd name="connsiteX66" fmla="*/ 1999070 w 5726520"/>
              <a:gd name="connsiteY66" fmla="*/ 1587500 h 2514600"/>
              <a:gd name="connsiteX67" fmla="*/ 1637120 w 5726520"/>
              <a:gd name="connsiteY67" fmla="*/ 1593850 h 2514600"/>
              <a:gd name="connsiteX68" fmla="*/ 1611720 w 5726520"/>
              <a:gd name="connsiteY68" fmla="*/ 1600200 h 2514600"/>
              <a:gd name="connsiteX69" fmla="*/ 1573620 w 5726520"/>
              <a:gd name="connsiteY69" fmla="*/ 1644650 h 2514600"/>
              <a:gd name="connsiteX70" fmla="*/ 1554570 w 5726520"/>
              <a:gd name="connsiteY70" fmla="*/ 1657350 h 2514600"/>
              <a:gd name="connsiteX71" fmla="*/ 1522820 w 5726520"/>
              <a:gd name="connsiteY71" fmla="*/ 1682750 h 2514600"/>
              <a:gd name="connsiteX72" fmla="*/ 1484720 w 5726520"/>
              <a:gd name="connsiteY72" fmla="*/ 1708150 h 2514600"/>
              <a:gd name="connsiteX73" fmla="*/ 1408520 w 5726520"/>
              <a:gd name="connsiteY73" fmla="*/ 1701800 h 2514600"/>
              <a:gd name="connsiteX74" fmla="*/ 1389470 w 5726520"/>
              <a:gd name="connsiteY74" fmla="*/ 1663700 h 2514600"/>
              <a:gd name="connsiteX75" fmla="*/ 1237070 w 5726520"/>
              <a:gd name="connsiteY75" fmla="*/ 1657350 h 2514600"/>
              <a:gd name="connsiteX76" fmla="*/ 1084670 w 5726520"/>
              <a:gd name="connsiteY76" fmla="*/ 1663700 h 2514600"/>
              <a:gd name="connsiteX77" fmla="*/ 1008470 w 5726520"/>
              <a:gd name="connsiteY77" fmla="*/ 1682750 h 2514600"/>
              <a:gd name="connsiteX78" fmla="*/ 938620 w 5726520"/>
              <a:gd name="connsiteY78" fmla="*/ 1689100 h 2514600"/>
              <a:gd name="connsiteX79" fmla="*/ 900520 w 5726520"/>
              <a:gd name="connsiteY79" fmla="*/ 1676400 h 2514600"/>
              <a:gd name="connsiteX80" fmla="*/ 798920 w 5726520"/>
              <a:gd name="connsiteY80" fmla="*/ 1714500 h 2514600"/>
              <a:gd name="connsiteX81" fmla="*/ 767170 w 5726520"/>
              <a:gd name="connsiteY81" fmla="*/ 1758950 h 2514600"/>
              <a:gd name="connsiteX82" fmla="*/ 741770 w 5726520"/>
              <a:gd name="connsiteY82" fmla="*/ 1784350 h 2514600"/>
              <a:gd name="connsiteX83" fmla="*/ 735420 w 5726520"/>
              <a:gd name="connsiteY83" fmla="*/ 1803400 h 2514600"/>
              <a:gd name="connsiteX84" fmla="*/ 659220 w 5726520"/>
              <a:gd name="connsiteY84" fmla="*/ 1809750 h 2514600"/>
              <a:gd name="connsiteX85" fmla="*/ 576670 w 5726520"/>
              <a:gd name="connsiteY85" fmla="*/ 1835150 h 2514600"/>
              <a:gd name="connsiteX86" fmla="*/ 532220 w 5726520"/>
              <a:gd name="connsiteY86" fmla="*/ 1860550 h 2514600"/>
              <a:gd name="connsiteX87" fmla="*/ 487770 w 5726520"/>
              <a:gd name="connsiteY87" fmla="*/ 1879600 h 2514600"/>
              <a:gd name="connsiteX88" fmla="*/ 468720 w 5726520"/>
              <a:gd name="connsiteY88" fmla="*/ 1892300 h 2514600"/>
              <a:gd name="connsiteX89" fmla="*/ 456020 w 5726520"/>
              <a:gd name="connsiteY89" fmla="*/ 1930400 h 2514600"/>
              <a:gd name="connsiteX90" fmla="*/ 449670 w 5726520"/>
              <a:gd name="connsiteY90" fmla="*/ 1955800 h 2514600"/>
              <a:gd name="connsiteX91" fmla="*/ 430620 w 5726520"/>
              <a:gd name="connsiteY91" fmla="*/ 1968500 h 2514600"/>
              <a:gd name="connsiteX92" fmla="*/ 405220 w 5726520"/>
              <a:gd name="connsiteY92" fmla="*/ 1987550 h 2514600"/>
              <a:gd name="connsiteX93" fmla="*/ 386170 w 5726520"/>
              <a:gd name="connsiteY93" fmla="*/ 2006600 h 2514600"/>
              <a:gd name="connsiteX94" fmla="*/ 329020 w 5726520"/>
              <a:gd name="connsiteY94" fmla="*/ 2012950 h 2514600"/>
              <a:gd name="connsiteX95" fmla="*/ 322670 w 5726520"/>
              <a:gd name="connsiteY95" fmla="*/ 2038350 h 2514600"/>
              <a:gd name="connsiteX96" fmla="*/ 316320 w 5726520"/>
              <a:gd name="connsiteY96" fmla="*/ 2070100 h 2514600"/>
              <a:gd name="connsiteX97" fmla="*/ 297270 w 5726520"/>
              <a:gd name="connsiteY97" fmla="*/ 2089150 h 2514600"/>
              <a:gd name="connsiteX98" fmla="*/ 284570 w 5726520"/>
              <a:gd name="connsiteY98" fmla="*/ 2108200 h 2514600"/>
              <a:gd name="connsiteX99" fmla="*/ 265520 w 5726520"/>
              <a:gd name="connsiteY99" fmla="*/ 2120900 h 2514600"/>
              <a:gd name="connsiteX100" fmla="*/ 240120 w 5726520"/>
              <a:gd name="connsiteY100" fmla="*/ 2139950 h 2514600"/>
              <a:gd name="connsiteX101" fmla="*/ 208370 w 5726520"/>
              <a:gd name="connsiteY101" fmla="*/ 2146300 h 2514600"/>
              <a:gd name="connsiteX102" fmla="*/ 138520 w 5726520"/>
              <a:gd name="connsiteY102" fmla="*/ 2152650 h 2514600"/>
              <a:gd name="connsiteX103" fmla="*/ 132170 w 5726520"/>
              <a:gd name="connsiteY103" fmla="*/ 2241550 h 2514600"/>
              <a:gd name="connsiteX104" fmla="*/ 163920 w 5726520"/>
              <a:gd name="connsiteY104" fmla="*/ 2247900 h 2514600"/>
              <a:gd name="connsiteX105" fmla="*/ 170270 w 5726520"/>
              <a:gd name="connsiteY105" fmla="*/ 2273300 h 2514600"/>
              <a:gd name="connsiteX106" fmla="*/ 100420 w 5726520"/>
              <a:gd name="connsiteY106" fmla="*/ 2305050 h 2514600"/>
              <a:gd name="connsiteX107" fmla="*/ 75020 w 5726520"/>
              <a:gd name="connsiteY107" fmla="*/ 2311400 h 2514600"/>
              <a:gd name="connsiteX108" fmla="*/ 49620 w 5726520"/>
              <a:gd name="connsiteY108" fmla="*/ 2349500 h 2514600"/>
              <a:gd name="connsiteX109" fmla="*/ 11520 w 5726520"/>
              <a:gd name="connsiteY109" fmla="*/ 2400300 h 2514600"/>
              <a:gd name="connsiteX110" fmla="*/ 11520 w 5726520"/>
              <a:gd name="connsiteY110" fmla="*/ 2508250 h 2514600"/>
              <a:gd name="connsiteX111" fmla="*/ 30570 w 5726520"/>
              <a:gd name="connsiteY111" fmla="*/ 2514600 h 2514600"/>
              <a:gd name="connsiteX0" fmla="*/ 5656670 w 5656670"/>
              <a:gd name="connsiteY0" fmla="*/ 0 h 2476500"/>
              <a:gd name="connsiteX1" fmla="*/ 5643970 w 5656670"/>
              <a:gd name="connsiteY1" fmla="*/ 19050 h 2476500"/>
              <a:gd name="connsiteX2" fmla="*/ 5612220 w 5656670"/>
              <a:gd name="connsiteY2" fmla="*/ 44450 h 2476500"/>
              <a:gd name="connsiteX3" fmla="*/ 5529670 w 5656670"/>
              <a:gd name="connsiteY3" fmla="*/ 88900 h 2476500"/>
              <a:gd name="connsiteX4" fmla="*/ 5478870 w 5656670"/>
              <a:gd name="connsiteY4" fmla="*/ 107950 h 2476500"/>
              <a:gd name="connsiteX5" fmla="*/ 5421720 w 5656670"/>
              <a:gd name="connsiteY5" fmla="*/ 146050 h 2476500"/>
              <a:gd name="connsiteX6" fmla="*/ 5396320 w 5656670"/>
              <a:gd name="connsiteY6" fmla="*/ 158750 h 2476500"/>
              <a:gd name="connsiteX7" fmla="*/ 5377270 w 5656670"/>
              <a:gd name="connsiteY7" fmla="*/ 177800 h 2476500"/>
              <a:gd name="connsiteX8" fmla="*/ 5351870 w 5656670"/>
              <a:gd name="connsiteY8" fmla="*/ 184150 h 2476500"/>
              <a:gd name="connsiteX9" fmla="*/ 5288370 w 5656670"/>
              <a:gd name="connsiteY9" fmla="*/ 209550 h 2476500"/>
              <a:gd name="connsiteX10" fmla="*/ 4564470 w 5656670"/>
              <a:gd name="connsiteY10" fmla="*/ 1085850 h 2476500"/>
              <a:gd name="connsiteX11" fmla="*/ 4526370 w 5656670"/>
              <a:gd name="connsiteY11" fmla="*/ 1092200 h 2476500"/>
              <a:gd name="connsiteX12" fmla="*/ 4380320 w 5656670"/>
              <a:gd name="connsiteY12" fmla="*/ 1104900 h 2476500"/>
              <a:gd name="connsiteX13" fmla="*/ 4342220 w 5656670"/>
              <a:gd name="connsiteY13" fmla="*/ 1111250 h 2476500"/>
              <a:gd name="connsiteX14" fmla="*/ 4285070 w 5656670"/>
              <a:gd name="connsiteY14" fmla="*/ 1117600 h 2476500"/>
              <a:gd name="connsiteX15" fmla="*/ 4266020 w 5656670"/>
              <a:gd name="connsiteY15" fmla="*/ 1130300 h 2476500"/>
              <a:gd name="connsiteX16" fmla="*/ 4234270 w 5656670"/>
              <a:gd name="connsiteY16" fmla="*/ 1136650 h 2476500"/>
              <a:gd name="connsiteX17" fmla="*/ 4119970 w 5656670"/>
              <a:gd name="connsiteY17" fmla="*/ 1149350 h 2476500"/>
              <a:gd name="connsiteX18" fmla="*/ 3980270 w 5656670"/>
              <a:gd name="connsiteY18" fmla="*/ 1155700 h 2476500"/>
              <a:gd name="connsiteX19" fmla="*/ 3923120 w 5656670"/>
              <a:gd name="connsiteY19" fmla="*/ 1187450 h 2476500"/>
              <a:gd name="connsiteX20" fmla="*/ 3904070 w 5656670"/>
              <a:gd name="connsiteY20" fmla="*/ 1219200 h 2476500"/>
              <a:gd name="connsiteX21" fmla="*/ 3897720 w 5656670"/>
              <a:gd name="connsiteY21" fmla="*/ 1238250 h 2476500"/>
              <a:gd name="connsiteX22" fmla="*/ 3885020 w 5656670"/>
              <a:gd name="connsiteY22" fmla="*/ 1282700 h 2476500"/>
              <a:gd name="connsiteX23" fmla="*/ 3878670 w 5656670"/>
              <a:gd name="connsiteY23" fmla="*/ 1320800 h 2476500"/>
              <a:gd name="connsiteX24" fmla="*/ 3859620 w 5656670"/>
              <a:gd name="connsiteY24" fmla="*/ 1333500 h 2476500"/>
              <a:gd name="connsiteX25" fmla="*/ 3834220 w 5656670"/>
              <a:gd name="connsiteY25" fmla="*/ 1314450 h 2476500"/>
              <a:gd name="connsiteX26" fmla="*/ 3783420 w 5656670"/>
              <a:gd name="connsiteY26" fmla="*/ 1301750 h 2476500"/>
              <a:gd name="connsiteX27" fmla="*/ 3764370 w 5656670"/>
              <a:gd name="connsiteY27" fmla="*/ 1295400 h 2476500"/>
              <a:gd name="connsiteX28" fmla="*/ 3650070 w 5656670"/>
              <a:gd name="connsiteY28" fmla="*/ 1314450 h 2476500"/>
              <a:gd name="connsiteX29" fmla="*/ 3618320 w 5656670"/>
              <a:gd name="connsiteY29" fmla="*/ 1365250 h 2476500"/>
              <a:gd name="connsiteX30" fmla="*/ 3605620 w 5656670"/>
              <a:gd name="connsiteY30" fmla="*/ 1384300 h 2476500"/>
              <a:gd name="connsiteX31" fmla="*/ 3554820 w 5656670"/>
              <a:gd name="connsiteY31" fmla="*/ 1422400 h 2476500"/>
              <a:gd name="connsiteX32" fmla="*/ 3516720 w 5656670"/>
              <a:gd name="connsiteY32" fmla="*/ 1428750 h 2476500"/>
              <a:gd name="connsiteX33" fmla="*/ 3497670 w 5656670"/>
              <a:gd name="connsiteY33" fmla="*/ 1435100 h 2476500"/>
              <a:gd name="connsiteX34" fmla="*/ 3472270 w 5656670"/>
              <a:gd name="connsiteY34" fmla="*/ 1441450 h 2476500"/>
              <a:gd name="connsiteX35" fmla="*/ 3453220 w 5656670"/>
              <a:gd name="connsiteY35" fmla="*/ 1454150 h 2476500"/>
              <a:gd name="connsiteX36" fmla="*/ 3288120 w 5656670"/>
              <a:gd name="connsiteY36" fmla="*/ 1441450 h 2476500"/>
              <a:gd name="connsiteX37" fmla="*/ 3205570 w 5656670"/>
              <a:gd name="connsiteY37" fmla="*/ 1397000 h 2476500"/>
              <a:gd name="connsiteX38" fmla="*/ 3180170 w 5656670"/>
              <a:gd name="connsiteY38" fmla="*/ 1384300 h 2476500"/>
              <a:gd name="connsiteX39" fmla="*/ 3110320 w 5656670"/>
              <a:gd name="connsiteY39" fmla="*/ 1371600 h 2476500"/>
              <a:gd name="connsiteX40" fmla="*/ 3097620 w 5656670"/>
              <a:gd name="connsiteY40" fmla="*/ 1352550 h 2476500"/>
              <a:gd name="connsiteX41" fmla="*/ 3021420 w 5656670"/>
              <a:gd name="connsiteY41" fmla="*/ 1320800 h 2476500"/>
              <a:gd name="connsiteX42" fmla="*/ 3008720 w 5656670"/>
              <a:gd name="connsiteY42" fmla="*/ 1301750 h 2476500"/>
              <a:gd name="connsiteX43" fmla="*/ 2983320 w 5656670"/>
              <a:gd name="connsiteY43" fmla="*/ 1295400 h 2476500"/>
              <a:gd name="connsiteX44" fmla="*/ 2926170 w 5656670"/>
              <a:gd name="connsiteY44" fmla="*/ 1289050 h 2476500"/>
              <a:gd name="connsiteX45" fmla="*/ 2900770 w 5656670"/>
              <a:gd name="connsiteY45" fmla="*/ 1276350 h 2476500"/>
              <a:gd name="connsiteX46" fmla="*/ 2830920 w 5656670"/>
              <a:gd name="connsiteY46" fmla="*/ 1231900 h 2476500"/>
              <a:gd name="connsiteX47" fmla="*/ 2710270 w 5656670"/>
              <a:gd name="connsiteY47" fmla="*/ 1193800 h 2476500"/>
              <a:gd name="connsiteX48" fmla="*/ 2703920 w 5656670"/>
              <a:gd name="connsiteY48" fmla="*/ 1155700 h 2476500"/>
              <a:gd name="connsiteX49" fmla="*/ 2684870 w 5656670"/>
              <a:gd name="connsiteY49" fmla="*/ 1149350 h 2476500"/>
              <a:gd name="connsiteX50" fmla="*/ 2608670 w 5656670"/>
              <a:gd name="connsiteY50" fmla="*/ 1155700 h 2476500"/>
              <a:gd name="connsiteX51" fmla="*/ 2583270 w 5656670"/>
              <a:gd name="connsiteY51" fmla="*/ 1162050 h 2476500"/>
              <a:gd name="connsiteX52" fmla="*/ 2589620 w 5656670"/>
              <a:gd name="connsiteY52" fmla="*/ 1187450 h 2476500"/>
              <a:gd name="connsiteX53" fmla="*/ 2576920 w 5656670"/>
              <a:gd name="connsiteY53" fmla="*/ 1238250 h 2476500"/>
              <a:gd name="connsiteX54" fmla="*/ 2519770 w 5656670"/>
              <a:gd name="connsiteY54" fmla="*/ 1244600 h 2476500"/>
              <a:gd name="connsiteX55" fmla="*/ 2488020 w 5656670"/>
              <a:gd name="connsiteY55" fmla="*/ 1282700 h 2476500"/>
              <a:gd name="connsiteX56" fmla="*/ 2462620 w 5656670"/>
              <a:gd name="connsiteY56" fmla="*/ 1289050 h 2476500"/>
              <a:gd name="connsiteX57" fmla="*/ 2437220 w 5656670"/>
              <a:gd name="connsiteY57" fmla="*/ 1301750 h 2476500"/>
              <a:gd name="connsiteX58" fmla="*/ 2424520 w 5656670"/>
              <a:gd name="connsiteY58" fmla="*/ 1320800 h 2476500"/>
              <a:gd name="connsiteX59" fmla="*/ 2380070 w 5656670"/>
              <a:gd name="connsiteY59" fmla="*/ 1416050 h 2476500"/>
              <a:gd name="connsiteX60" fmla="*/ 2348320 w 5656670"/>
              <a:gd name="connsiteY60" fmla="*/ 1422400 h 2476500"/>
              <a:gd name="connsiteX61" fmla="*/ 2322920 w 5656670"/>
              <a:gd name="connsiteY61" fmla="*/ 1460500 h 2476500"/>
              <a:gd name="connsiteX62" fmla="*/ 2278470 w 5656670"/>
              <a:gd name="connsiteY62" fmla="*/ 1511300 h 2476500"/>
              <a:gd name="connsiteX63" fmla="*/ 2246720 w 5656670"/>
              <a:gd name="connsiteY63" fmla="*/ 1517650 h 2476500"/>
              <a:gd name="connsiteX64" fmla="*/ 2145120 w 5656670"/>
              <a:gd name="connsiteY64" fmla="*/ 1524000 h 2476500"/>
              <a:gd name="connsiteX65" fmla="*/ 1999070 w 5656670"/>
              <a:gd name="connsiteY65" fmla="*/ 1549400 h 2476500"/>
              <a:gd name="connsiteX66" fmla="*/ 1637120 w 5656670"/>
              <a:gd name="connsiteY66" fmla="*/ 1555750 h 2476500"/>
              <a:gd name="connsiteX67" fmla="*/ 1611720 w 5656670"/>
              <a:gd name="connsiteY67" fmla="*/ 1562100 h 2476500"/>
              <a:gd name="connsiteX68" fmla="*/ 1573620 w 5656670"/>
              <a:gd name="connsiteY68" fmla="*/ 1606550 h 2476500"/>
              <a:gd name="connsiteX69" fmla="*/ 1554570 w 5656670"/>
              <a:gd name="connsiteY69" fmla="*/ 1619250 h 2476500"/>
              <a:gd name="connsiteX70" fmla="*/ 1522820 w 5656670"/>
              <a:gd name="connsiteY70" fmla="*/ 1644650 h 2476500"/>
              <a:gd name="connsiteX71" fmla="*/ 1484720 w 5656670"/>
              <a:gd name="connsiteY71" fmla="*/ 1670050 h 2476500"/>
              <a:gd name="connsiteX72" fmla="*/ 1408520 w 5656670"/>
              <a:gd name="connsiteY72" fmla="*/ 1663700 h 2476500"/>
              <a:gd name="connsiteX73" fmla="*/ 1389470 w 5656670"/>
              <a:gd name="connsiteY73" fmla="*/ 1625600 h 2476500"/>
              <a:gd name="connsiteX74" fmla="*/ 1237070 w 5656670"/>
              <a:gd name="connsiteY74" fmla="*/ 1619250 h 2476500"/>
              <a:gd name="connsiteX75" fmla="*/ 1084670 w 5656670"/>
              <a:gd name="connsiteY75" fmla="*/ 1625600 h 2476500"/>
              <a:gd name="connsiteX76" fmla="*/ 1008470 w 5656670"/>
              <a:gd name="connsiteY76" fmla="*/ 1644650 h 2476500"/>
              <a:gd name="connsiteX77" fmla="*/ 938620 w 5656670"/>
              <a:gd name="connsiteY77" fmla="*/ 1651000 h 2476500"/>
              <a:gd name="connsiteX78" fmla="*/ 900520 w 5656670"/>
              <a:gd name="connsiteY78" fmla="*/ 1638300 h 2476500"/>
              <a:gd name="connsiteX79" fmla="*/ 798920 w 5656670"/>
              <a:gd name="connsiteY79" fmla="*/ 1676400 h 2476500"/>
              <a:gd name="connsiteX80" fmla="*/ 767170 w 5656670"/>
              <a:gd name="connsiteY80" fmla="*/ 1720850 h 2476500"/>
              <a:gd name="connsiteX81" fmla="*/ 741770 w 5656670"/>
              <a:gd name="connsiteY81" fmla="*/ 1746250 h 2476500"/>
              <a:gd name="connsiteX82" fmla="*/ 735420 w 5656670"/>
              <a:gd name="connsiteY82" fmla="*/ 1765300 h 2476500"/>
              <a:gd name="connsiteX83" fmla="*/ 659220 w 5656670"/>
              <a:gd name="connsiteY83" fmla="*/ 1771650 h 2476500"/>
              <a:gd name="connsiteX84" fmla="*/ 576670 w 5656670"/>
              <a:gd name="connsiteY84" fmla="*/ 1797050 h 2476500"/>
              <a:gd name="connsiteX85" fmla="*/ 532220 w 5656670"/>
              <a:gd name="connsiteY85" fmla="*/ 1822450 h 2476500"/>
              <a:gd name="connsiteX86" fmla="*/ 487770 w 5656670"/>
              <a:gd name="connsiteY86" fmla="*/ 1841500 h 2476500"/>
              <a:gd name="connsiteX87" fmla="*/ 468720 w 5656670"/>
              <a:gd name="connsiteY87" fmla="*/ 1854200 h 2476500"/>
              <a:gd name="connsiteX88" fmla="*/ 456020 w 5656670"/>
              <a:gd name="connsiteY88" fmla="*/ 1892300 h 2476500"/>
              <a:gd name="connsiteX89" fmla="*/ 449670 w 5656670"/>
              <a:gd name="connsiteY89" fmla="*/ 1917700 h 2476500"/>
              <a:gd name="connsiteX90" fmla="*/ 430620 w 5656670"/>
              <a:gd name="connsiteY90" fmla="*/ 1930400 h 2476500"/>
              <a:gd name="connsiteX91" fmla="*/ 405220 w 5656670"/>
              <a:gd name="connsiteY91" fmla="*/ 1949450 h 2476500"/>
              <a:gd name="connsiteX92" fmla="*/ 386170 w 5656670"/>
              <a:gd name="connsiteY92" fmla="*/ 1968500 h 2476500"/>
              <a:gd name="connsiteX93" fmla="*/ 329020 w 5656670"/>
              <a:gd name="connsiteY93" fmla="*/ 1974850 h 2476500"/>
              <a:gd name="connsiteX94" fmla="*/ 322670 w 5656670"/>
              <a:gd name="connsiteY94" fmla="*/ 2000250 h 2476500"/>
              <a:gd name="connsiteX95" fmla="*/ 316320 w 5656670"/>
              <a:gd name="connsiteY95" fmla="*/ 2032000 h 2476500"/>
              <a:gd name="connsiteX96" fmla="*/ 297270 w 5656670"/>
              <a:gd name="connsiteY96" fmla="*/ 2051050 h 2476500"/>
              <a:gd name="connsiteX97" fmla="*/ 284570 w 5656670"/>
              <a:gd name="connsiteY97" fmla="*/ 2070100 h 2476500"/>
              <a:gd name="connsiteX98" fmla="*/ 265520 w 5656670"/>
              <a:gd name="connsiteY98" fmla="*/ 2082800 h 2476500"/>
              <a:gd name="connsiteX99" fmla="*/ 240120 w 5656670"/>
              <a:gd name="connsiteY99" fmla="*/ 2101850 h 2476500"/>
              <a:gd name="connsiteX100" fmla="*/ 208370 w 5656670"/>
              <a:gd name="connsiteY100" fmla="*/ 2108200 h 2476500"/>
              <a:gd name="connsiteX101" fmla="*/ 138520 w 5656670"/>
              <a:gd name="connsiteY101" fmla="*/ 2114550 h 2476500"/>
              <a:gd name="connsiteX102" fmla="*/ 132170 w 5656670"/>
              <a:gd name="connsiteY102" fmla="*/ 2203450 h 2476500"/>
              <a:gd name="connsiteX103" fmla="*/ 163920 w 5656670"/>
              <a:gd name="connsiteY103" fmla="*/ 2209800 h 2476500"/>
              <a:gd name="connsiteX104" fmla="*/ 170270 w 5656670"/>
              <a:gd name="connsiteY104" fmla="*/ 2235200 h 2476500"/>
              <a:gd name="connsiteX105" fmla="*/ 100420 w 5656670"/>
              <a:gd name="connsiteY105" fmla="*/ 2266950 h 2476500"/>
              <a:gd name="connsiteX106" fmla="*/ 75020 w 5656670"/>
              <a:gd name="connsiteY106" fmla="*/ 2273300 h 2476500"/>
              <a:gd name="connsiteX107" fmla="*/ 49620 w 5656670"/>
              <a:gd name="connsiteY107" fmla="*/ 2311400 h 2476500"/>
              <a:gd name="connsiteX108" fmla="*/ 11520 w 5656670"/>
              <a:gd name="connsiteY108" fmla="*/ 2362200 h 2476500"/>
              <a:gd name="connsiteX109" fmla="*/ 11520 w 5656670"/>
              <a:gd name="connsiteY109" fmla="*/ 2470150 h 2476500"/>
              <a:gd name="connsiteX110" fmla="*/ 30570 w 5656670"/>
              <a:gd name="connsiteY110" fmla="*/ 2476500 h 2476500"/>
              <a:gd name="connsiteX0" fmla="*/ 5656670 w 5656670"/>
              <a:gd name="connsiteY0" fmla="*/ 0 h 2476500"/>
              <a:gd name="connsiteX1" fmla="*/ 5612220 w 5656670"/>
              <a:gd name="connsiteY1" fmla="*/ 44450 h 2476500"/>
              <a:gd name="connsiteX2" fmla="*/ 5529670 w 5656670"/>
              <a:gd name="connsiteY2" fmla="*/ 88900 h 2476500"/>
              <a:gd name="connsiteX3" fmla="*/ 5478870 w 5656670"/>
              <a:gd name="connsiteY3" fmla="*/ 107950 h 2476500"/>
              <a:gd name="connsiteX4" fmla="*/ 5421720 w 5656670"/>
              <a:gd name="connsiteY4" fmla="*/ 146050 h 2476500"/>
              <a:gd name="connsiteX5" fmla="*/ 5396320 w 5656670"/>
              <a:gd name="connsiteY5" fmla="*/ 158750 h 2476500"/>
              <a:gd name="connsiteX6" fmla="*/ 5377270 w 5656670"/>
              <a:gd name="connsiteY6" fmla="*/ 177800 h 2476500"/>
              <a:gd name="connsiteX7" fmla="*/ 5351870 w 5656670"/>
              <a:gd name="connsiteY7" fmla="*/ 184150 h 2476500"/>
              <a:gd name="connsiteX8" fmla="*/ 5288370 w 5656670"/>
              <a:gd name="connsiteY8" fmla="*/ 209550 h 2476500"/>
              <a:gd name="connsiteX9" fmla="*/ 4564470 w 5656670"/>
              <a:gd name="connsiteY9" fmla="*/ 1085850 h 2476500"/>
              <a:gd name="connsiteX10" fmla="*/ 4526370 w 5656670"/>
              <a:gd name="connsiteY10" fmla="*/ 1092200 h 2476500"/>
              <a:gd name="connsiteX11" fmla="*/ 4380320 w 5656670"/>
              <a:gd name="connsiteY11" fmla="*/ 1104900 h 2476500"/>
              <a:gd name="connsiteX12" fmla="*/ 4342220 w 5656670"/>
              <a:gd name="connsiteY12" fmla="*/ 1111250 h 2476500"/>
              <a:gd name="connsiteX13" fmla="*/ 4285070 w 5656670"/>
              <a:gd name="connsiteY13" fmla="*/ 1117600 h 2476500"/>
              <a:gd name="connsiteX14" fmla="*/ 4266020 w 5656670"/>
              <a:gd name="connsiteY14" fmla="*/ 1130300 h 2476500"/>
              <a:gd name="connsiteX15" fmla="*/ 4234270 w 5656670"/>
              <a:gd name="connsiteY15" fmla="*/ 1136650 h 2476500"/>
              <a:gd name="connsiteX16" fmla="*/ 4119970 w 5656670"/>
              <a:gd name="connsiteY16" fmla="*/ 1149350 h 2476500"/>
              <a:gd name="connsiteX17" fmla="*/ 3980270 w 5656670"/>
              <a:gd name="connsiteY17" fmla="*/ 1155700 h 2476500"/>
              <a:gd name="connsiteX18" fmla="*/ 3923120 w 5656670"/>
              <a:gd name="connsiteY18" fmla="*/ 1187450 h 2476500"/>
              <a:gd name="connsiteX19" fmla="*/ 3904070 w 5656670"/>
              <a:gd name="connsiteY19" fmla="*/ 1219200 h 2476500"/>
              <a:gd name="connsiteX20" fmla="*/ 3897720 w 5656670"/>
              <a:gd name="connsiteY20" fmla="*/ 1238250 h 2476500"/>
              <a:gd name="connsiteX21" fmla="*/ 3885020 w 5656670"/>
              <a:gd name="connsiteY21" fmla="*/ 1282700 h 2476500"/>
              <a:gd name="connsiteX22" fmla="*/ 3878670 w 5656670"/>
              <a:gd name="connsiteY22" fmla="*/ 1320800 h 2476500"/>
              <a:gd name="connsiteX23" fmla="*/ 3859620 w 5656670"/>
              <a:gd name="connsiteY23" fmla="*/ 1333500 h 2476500"/>
              <a:gd name="connsiteX24" fmla="*/ 3834220 w 5656670"/>
              <a:gd name="connsiteY24" fmla="*/ 1314450 h 2476500"/>
              <a:gd name="connsiteX25" fmla="*/ 3783420 w 5656670"/>
              <a:gd name="connsiteY25" fmla="*/ 1301750 h 2476500"/>
              <a:gd name="connsiteX26" fmla="*/ 3764370 w 5656670"/>
              <a:gd name="connsiteY26" fmla="*/ 1295400 h 2476500"/>
              <a:gd name="connsiteX27" fmla="*/ 3650070 w 5656670"/>
              <a:gd name="connsiteY27" fmla="*/ 1314450 h 2476500"/>
              <a:gd name="connsiteX28" fmla="*/ 3618320 w 5656670"/>
              <a:gd name="connsiteY28" fmla="*/ 1365250 h 2476500"/>
              <a:gd name="connsiteX29" fmla="*/ 3605620 w 5656670"/>
              <a:gd name="connsiteY29" fmla="*/ 1384300 h 2476500"/>
              <a:gd name="connsiteX30" fmla="*/ 3554820 w 5656670"/>
              <a:gd name="connsiteY30" fmla="*/ 1422400 h 2476500"/>
              <a:gd name="connsiteX31" fmla="*/ 3516720 w 5656670"/>
              <a:gd name="connsiteY31" fmla="*/ 1428750 h 2476500"/>
              <a:gd name="connsiteX32" fmla="*/ 3497670 w 5656670"/>
              <a:gd name="connsiteY32" fmla="*/ 1435100 h 2476500"/>
              <a:gd name="connsiteX33" fmla="*/ 3472270 w 5656670"/>
              <a:gd name="connsiteY33" fmla="*/ 1441450 h 2476500"/>
              <a:gd name="connsiteX34" fmla="*/ 3453220 w 5656670"/>
              <a:gd name="connsiteY34" fmla="*/ 1454150 h 2476500"/>
              <a:gd name="connsiteX35" fmla="*/ 3288120 w 5656670"/>
              <a:gd name="connsiteY35" fmla="*/ 1441450 h 2476500"/>
              <a:gd name="connsiteX36" fmla="*/ 3205570 w 5656670"/>
              <a:gd name="connsiteY36" fmla="*/ 1397000 h 2476500"/>
              <a:gd name="connsiteX37" fmla="*/ 3180170 w 5656670"/>
              <a:gd name="connsiteY37" fmla="*/ 1384300 h 2476500"/>
              <a:gd name="connsiteX38" fmla="*/ 3110320 w 5656670"/>
              <a:gd name="connsiteY38" fmla="*/ 1371600 h 2476500"/>
              <a:gd name="connsiteX39" fmla="*/ 3097620 w 5656670"/>
              <a:gd name="connsiteY39" fmla="*/ 1352550 h 2476500"/>
              <a:gd name="connsiteX40" fmla="*/ 3021420 w 5656670"/>
              <a:gd name="connsiteY40" fmla="*/ 1320800 h 2476500"/>
              <a:gd name="connsiteX41" fmla="*/ 3008720 w 5656670"/>
              <a:gd name="connsiteY41" fmla="*/ 1301750 h 2476500"/>
              <a:gd name="connsiteX42" fmla="*/ 2983320 w 5656670"/>
              <a:gd name="connsiteY42" fmla="*/ 1295400 h 2476500"/>
              <a:gd name="connsiteX43" fmla="*/ 2926170 w 5656670"/>
              <a:gd name="connsiteY43" fmla="*/ 1289050 h 2476500"/>
              <a:gd name="connsiteX44" fmla="*/ 2900770 w 5656670"/>
              <a:gd name="connsiteY44" fmla="*/ 1276350 h 2476500"/>
              <a:gd name="connsiteX45" fmla="*/ 2830920 w 5656670"/>
              <a:gd name="connsiteY45" fmla="*/ 1231900 h 2476500"/>
              <a:gd name="connsiteX46" fmla="*/ 2710270 w 5656670"/>
              <a:gd name="connsiteY46" fmla="*/ 1193800 h 2476500"/>
              <a:gd name="connsiteX47" fmla="*/ 2703920 w 5656670"/>
              <a:gd name="connsiteY47" fmla="*/ 1155700 h 2476500"/>
              <a:gd name="connsiteX48" fmla="*/ 2684870 w 5656670"/>
              <a:gd name="connsiteY48" fmla="*/ 1149350 h 2476500"/>
              <a:gd name="connsiteX49" fmla="*/ 2608670 w 5656670"/>
              <a:gd name="connsiteY49" fmla="*/ 1155700 h 2476500"/>
              <a:gd name="connsiteX50" fmla="*/ 2583270 w 5656670"/>
              <a:gd name="connsiteY50" fmla="*/ 1162050 h 2476500"/>
              <a:gd name="connsiteX51" fmla="*/ 2589620 w 5656670"/>
              <a:gd name="connsiteY51" fmla="*/ 1187450 h 2476500"/>
              <a:gd name="connsiteX52" fmla="*/ 2576920 w 5656670"/>
              <a:gd name="connsiteY52" fmla="*/ 1238250 h 2476500"/>
              <a:gd name="connsiteX53" fmla="*/ 2519770 w 5656670"/>
              <a:gd name="connsiteY53" fmla="*/ 1244600 h 2476500"/>
              <a:gd name="connsiteX54" fmla="*/ 2488020 w 5656670"/>
              <a:gd name="connsiteY54" fmla="*/ 1282700 h 2476500"/>
              <a:gd name="connsiteX55" fmla="*/ 2462620 w 5656670"/>
              <a:gd name="connsiteY55" fmla="*/ 1289050 h 2476500"/>
              <a:gd name="connsiteX56" fmla="*/ 2437220 w 5656670"/>
              <a:gd name="connsiteY56" fmla="*/ 1301750 h 2476500"/>
              <a:gd name="connsiteX57" fmla="*/ 2424520 w 5656670"/>
              <a:gd name="connsiteY57" fmla="*/ 1320800 h 2476500"/>
              <a:gd name="connsiteX58" fmla="*/ 2380070 w 5656670"/>
              <a:gd name="connsiteY58" fmla="*/ 1416050 h 2476500"/>
              <a:gd name="connsiteX59" fmla="*/ 2348320 w 5656670"/>
              <a:gd name="connsiteY59" fmla="*/ 1422400 h 2476500"/>
              <a:gd name="connsiteX60" fmla="*/ 2322920 w 5656670"/>
              <a:gd name="connsiteY60" fmla="*/ 1460500 h 2476500"/>
              <a:gd name="connsiteX61" fmla="*/ 2278470 w 5656670"/>
              <a:gd name="connsiteY61" fmla="*/ 1511300 h 2476500"/>
              <a:gd name="connsiteX62" fmla="*/ 2246720 w 5656670"/>
              <a:gd name="connsiteY62" fmla="*/ 1517650 h 2476500"/>
              <a:gd name="connsiteX63" fmla="*/ 2145120 w 5656670"/>
              <a:gd name="connsiteY63" fmla="*/ 1524000 h 2476500"/>
              <a:gd name="connsiteX64" fmla="*/ 1999070 w 5656670"/>
              <a:gd name="connsiteY64" fmla="*/ 1549400 h 2476500"/>
              <a:gd name="connsiteX65" fmla="*/ 1637120 w 5656670"/>
              <a:gd name="connsiteY65" fmla="*/ 1555750 h 2476500"/>
              <a:gd name="connsiteX66" fmla="*/ 1611720 w 5656670"/>
              <a:gd name="connsiteY66" fmla="*/ 1562100 h 2476500"/>
              <a:gd name="connsiteX67" fmla="*/ 1573620 w 5656670"/>
              <a:gd name="connsiteY67" fmla="*/ 1606550 h 2476500"/>
              <a:gd name="connsiteX68" fmla="*/ 1554570 w 5656670"/>
              <a:gd name="connsiteY68" fmla="*/ 1619250 h 2476500"/>
              <a:gd name="connsiteX69" fmla="*/ 1522820 w 5656670"/>
              <a:gd name="connsiteY69" fmla="*/ 1644650 h 2476500"/>
              <a:gd name="connsiteX70" fmla="*/ 1484720 w 5656670"/>
              <a:gd name="connsiteY70" fmla="*/ 1670050 h 2476500"/>
              <a:gd name="connsiteX71" fmla="*/ 1408520 w 5656670"/>
              <a:gd name="connsiteY71" fmla="*/ 1663700 h 2476500"/>
              <a:gd name="connsiteX72" fmla="*/ 1389470 w 5656670"/>
              <a:gd name="connsiteY72" fmla="*/ 1625600 h 2476500"/>
              <a:gd name="connsiteX73" fmla="*/ 1237070 w 5656670"/>
              <a:gd name="connsiteY73" fmla="*/ 1619250 h 2476500"/>
              <a:gd name="connsiteX74" fmla="*/ 1084670 w 5656670"/>
              <a:gd name="connsiteY74" fmla="*/ 1625600 h 2476500"/>
              <a:gd name="connsiteX75" fmla="*/ 1008470 w 5656670"/>
              <a:gd name="connsiteY75" fmla="*/ 1644650 h 2476500"/>
              <a:gd name="connsiteX76" fmla="*/ 938620 w 5656670"/>
              <a:gd name="connsiteY76" fmla="*/ 1651000 h 2476500"/>
              <a:gd name="connsiteX77" fmla="*/ 900520 w 5656670"/>
              <a:gd name="connsiteY77" fmla="*/ 1638300 h 2476500"/>
              <a:gd name="connsiteX78" fmla="*/ 798920 w 5656670"/>
              <a:gd name="connsiteY78" fmla="*/ 1676400 h 2476500"/>
              <a:gd name="connsiteX79" fmla="*/ 767170 w 5656670"/>
              <a:gd name="connsiteY79" fmla="*/ 1720850 h 2476500"/>
              <a:gd name="connsiteX80" fmla="*/ 741770 w 5656670"/>
              <a:gd name="connsiteY80" fmla="*/ 1746250 h 2476500"/>
              <a:gd name="connsiteX81" fmla="*/ 735420 w 5656670"/>
              <a:gd name="connsiteY81" fmla="*/ 1765300 h 2476500"/>
              <a:gd name="connsiteX82" fmla="*/ 659220 w 5656670"/>
              <a:gd name="connsiteY82" fmla="*/ 1771650 h 2476500"/>
              <a:gd name="connsiteX83" fmla="*/ 576670 w 5656670"/>
              <a:gd name="connsiteY83" fmla="*/ 1797050 h 2476500"/>
              <a:gd name="connsiteX84" fmla="*/ 532220 w 5656670"/>
              <a:gd name="connsiteY84" fmla="*/ 1822450 h 2476500"/>
              <a:gd name="connsiteX85" fmla="*/ 487770 w 5656670"/>
              <a:gd name="connsiteY85" fmla="*/ 1841500 h 2476500"/>
              <a:gd name="connsiteX86" fmla="*/ 468720 w 5656670"/>
              <a:gd name="connsiteY86" fmla="*/ 1854200 h 2476500"/>
              <a:gd name="connsiteX87" fmla="*/ 456020 w 5656670"/>
              <a:gd name="connsiteY87" fmla="*/ 1892300 h 2476500"/>
              <a:gd name="connsiteX88" fmla="*/ 449670 w 5656670"/>
              <a:gd name="connsiteY88" fmla="*/ 1917700 h 2476500"/>
              <a:gd name="connsiteX89" fmla="*/ 430620 w 5656670"/>
              <a:gd name="connsiteY89" fmla="*/ 1930400 h 2476500"/>
              <a:gd name="connsiteX90" fmla="*/ 405220 w 5656670"/>
              <a:gd name="connsiteY90" fmla="*/ 1949450 h 2476500"/>
              <a:gd name="connsiteX91" fmla="*/ 386170 w 5656670"/>
              <a:gd name="connsiteY91" fmla="*/ 1968500 h 2476500"/>
              <a:gd name="connsiteX92" fmla="*/ 329020 w 5656670"/>
              <a:gd name="connsiteY92" fmla="*/ 1974850 h 2476500"/>
              <a:gd name="connsiteX93" fmla="*/ 322670 w 5656670"/>
              <a:gd name="connsiteY93" fmla="*/ 2000250 h 2476500"/>
              <a:gd name="connsiteX94" fmla="*/ 316320 w 5656670"/>
              <a:gd name="connsiteY94" fmla="*/ 2032000 h 2476500"/>
              <a:gd name="connsiteX95" fmla="*/ 297270 w 5656670"/>
              <a:gd name="connsiteY95" fmla="*/ 2051050 h 2476500"/>
              <a:gd name="connsiteX96" fmla="*/ 284570 w 5656670"/>
              <a:gd name="connsiteY96" fmla="*/ 2070100 h 2476500"/>
              <a:gd name="connsiteX97" fmla="*/ 265520 w 5656670"/>
              <a:gd name="connsiteY97" fmla="*/ 2082800 h 2476500"/>
              <a:gd name="connsiteX98" fmla="*/ 240120 w 5656670"/>
              <a:gd name="connsiteY98" fmla="*/ 2101850 h 2476500"/>
              <a:gd name="connsiteX99" fmla="*/ 208370 w 5656670"/>
              <a:gd name="connsiteY99" fmla="*/ 2108200 h 2476500"/>
              <a:gd name="connsiteX100" fmla="*/ 138520 w 5656670"/>
              <a:gd name="connsiteY100" fmla="*/ 2114550 h 2476500"/>
              <a:gd name="connsiteX101" fmla="*/ 132170 w 5656670"/>
              <a:gd name="connsiteY101" fmla="*/ 2203450 h 2476500"/>
              <a:gd name="connsiteX102" fmla="*/ 163920 w 5656670"/>
              <a:gd name="connsiteY102" fmla="*/ 2209800 h 2476500"/>
              <a:gd name="connsiteX103" fmla="*/ 170270 w 5656670"/>
              <a:gd name="connsiteY103" fmla="*/ 2235200 h 2476500"/>
              <a:gd name="connsiteX104" fmla="*/ 100420 w 5656670"/>
              <a:gd name="connsiteY104" fmla="*/ 2266950 h 2476500"/>
              <a:gd name="connsiteX105" fmla="*/ 75020 w 5656670"/>
              <a:gd name="connsiteY105" fmla="*/ 2273300 h 2476500"/>
              <a:gd name="connsiteX106" fmla="*/ 49620 w 5656670"/>
              <a:gd name="connsiteY106" fmla="*/ 2311400 h 2476500"/>
              <a:gd name="connsiteX107" fmla="*/ 11520 w 5656670"/>
              <a:gd name="connsiteY107" fmla="*/ 2362200 h 2476500"/>
              <a:gd name="connsiteX108" fmla="*/ 11520 w 5656670"/>
              <a:gd name="connsiteY108" fmla="*/ 2470150 h 2476500"/>
              <a:gd name="connsiteX109" fmla="*/ 30570 w 5656670"/>
              <a:gd name="connsiteY109" fmla="*/ 2476500 h 2476500"/>
              <a:gd name="connsiteX0" fmla="*/ 5612220 w 5612220"/>
              <a:gd name="connsiteY0" fmla="*/ 0 h 2432050"/>
              <a:gd name="connsiteX1" fmla="*/ 5529670 w 5612220"/>
              <a:gd name="connsiteY1" fmla="*/ 44450 h 2432050"/>
              <a:gd name="connsiteX2" fmla="*/ 5478870 w 5612220"/>
              <a:gd name="connsiteY2" fmla="*/ 63500 h 2432050"/>
              <a:gd name="connsiteX3" fmla="*/ 5421720 w 5612220"/>
              <a:gd name="connsiteY3" fmla="*/ 101600 h 2432050"/>
              <a:gd name="connsiteX4" fmla="*/ 5396320 w 5612220"/>
              <a:gd name="connsiteY4" fmla="*/ 114300 h 2432050"/>
              <a:gd name="connsiteX5" fmla="*/ 5377270 w 5612220"/>
              <a:gd name="connsiteY5" fmla="*/ 133350 h 2432050"/>
              <a:gd name="connsiteX6" fmla="*/ 5351870 w 5612220"/>
              <a:gd name="connsiteY6" fmla="*/ 139700 h 2432050"/>
              <a:gd name="connsiteX7" fmla="*/ 5288370 w 5612220"/>
              <a:gd name="connsiteY7" fmla="*/ 165100 h 2432050"/>
              <a:gd name="connsiteX8" fmla="*/ 4564470 w 5612220"/>
              <a:gd name="connsiteY8" fmla="*/ 1041400 h 2432050"/>
              <a:gd name="connsiteX9" fmla="*/ 4526370 w 5612220"/>
              <a:gd name="connsiteY9" fmla="*/ 1047750 h 2432050"/>
              <a:gd name="connsiteX10" fmla="*/ 4380320 w 5612220"/>
              <a:gd name="connsiteY10" fmla="*/ 1060450 h 2432050"/>
              <a:gd name="connsiteX11" fmla="*/ 4342220 w 5612220"/>
              <a:gd name="connsiteY11" fmla="*/ 1066800 h 2432050"/>
              <a:gd name="connsiteX12" fmla="*/ 4285070 w 5612220"/>
              <a:gd name="connsiteY12" fmla="*/ 1073150 h 2432050"/>
              <a:gd name="connsiteX13" fmla="*/ 4266020 w 5612220"/>
              <a:gd name="connsiteY13" fmla="*/ 1085850 h 2432050"/>
              <a:gd name="connsiteX14" fmla="*/ 4234270 w 5612220"/>
              <a:gd name="connsiteY14" fmla="*/ 1092200 h 2432050"/>
              <a:gd name="connsiteX15" fmla="*/ 4119970 w 5612220"/>
              <a:gd name="connsiteY15" fmla="*/ 1104900 h 2432050"/>
              <a:gd name="connsiteX16" fmla="*/ 3980270 w 5612220"/>
              <a:gd name="connsiteY16" fmla="*/ 1111250 h 2432050"/>
              <a:gd name="connsiteX17" fmla="*/ 3923120 w 5612220"/>
              <a:gd name="connsiteY17" fmla="*/ 1143000 h 2432050"/>
              <a:gd name="connsiteX18" fmla="*/ 3904070 w 5612220"/>
              <a:gd name="connsiteY18" fmla="*/ 1174750 h 2432050"/>
              <a:gd name="connsiteX19" fmla="*/ 3897720 w 5612220"/>
              <a:gd name="connsiteY19" fmla="*/ 1193800 h 2432050"/>
              <a:gd name="connsiteX20" fmla="*/ 3885020 w 5612220"/>
              <a:gd name="connsiteY20" fmla="*/ 1238250 h 2432050"/>
              <a:gd name="connsiteX21" fmla="*/ 3878670 w 5612220"/>
              <a:gd name="connsiteY21" fmla="*/ 1276350 h 2432050"/>
              <a:gd name="connsiteX22" fmla="*/ 3859620 w 5612220"/>
              <a:gd name="connsiteY22" fmla="*/ 1289050 h 2432050"/>
              <a:gd name="connsiteX23" fmla="*/ 3834220 w 5612220"/>
              <a:gd name="connsiteY23" fmla="*/ 1270000 h 2432050"/>
              <a:gd name="connsiteX24" fmla="*/ 3783420 w 5612220"/>
              <a:gd name="connsiteY24" fmla="*/ 1257300 h 2432050"/>
              <a:gd name="connsiteX25" fmla="*/ 3764370 w 5612220"/>
              <a:gd name="connsiteY25" fmla="*/ 1250950 h 2432050"/>
              <a:gd name="connsiteX26" fmla="*/ 3650070 w 5612220"/>
              <a:gd name="connsiteY26" fmla="*/ 1270000 h 2432050"/>
              <a:gd name="connsiteX27" fmla="*/ 3618320 w 5612220"/>
              <a:gd name="connsiteY27" fmla="*/ 1320800 h 2432050"/>
              <a:gd name="connsiteX28" fmla="*/ 3605620 w 5612220"/>
              <a:gd name="connsiteY28" fmla="*/ 1339850 h 2432050"/>
              <a:gd name="connsiteX29" fmla="*/ 3554820 w 5612220"/>
              <a:gd name="connsiteY29" fmla="*/ 1377950 h 2432050"/>
              <a:gd name="connsiteX30" fmla="*/ 3516720 w 5612220"/>
              <a:gd name="connsiteY30" fmla="*/ 1384300 h 2432050"/>
              <a:gd name="connsiteX31" fmla="*/ 3497670 w 5612220"/>
              <a:gd name="connsiteY31" fmla="*/ 1390650 h 2432050"/>
              <a:gd name="connsiteX32" fmla="*/ 3472270 w 5612220"/>
              <a:gd name="connsiteY32" fmla="*/ 1397000 h 2432050"/>
              <a:gd name="connsiteX33" fmla="*/ 3453220 w 5612220"/>
              <a:gd name="connsiteY33" fmla="*/ 1409700 h 2432050"/>
              <a:gd name="connsiteX34" fmla="*/ 3288120 w 5612220"/>
              <a:gd name="connsiteY34" fmla="*/ 1397000 h 2432050"/>
              <a:gd name="connsiteX35" fmla="*/ 3205570 w 5612220"/>
              <a:gd name="connsiteY35" fmla="*/ 1352550 h 2432050"/>
              <a:gd name="connsiteX36" fmla="*/ 3180170 w 5612220"/>
              <a:gd name="connsiteY36" fmla="*/ 1339850 h 2432050"/>
              <a:gd name="connsiteX37" fmla="*/ 3110320 w 5612220"/>
              <a:gd name="connsiteY37" fmla="*/ 1327150 h 2432050"/>
              <a:gd name="connsiteX38" fmla="*/ 3097620 w 5612220"/>
              <a:gd name="connsiteY38" fmla="*/ 1308100 h 2432050"/>
              <a:gd name="connsiteX39" fmla="*/ 3021420 w 5612220"/>
              <a:gd name="connsiteY39" fmla="*/ 1276350 h 2432050"/>
              <a:gd name="connsiteX40" fmla="*/ 3008720 w 5612220"/>
              <a:gd name="connsiteY40" fmla="*/ 1257300 h 2432050"/>
              <a:gd name="connsiteX41" fmla="*/ 2983320 w 5612220"/>
              <a:gd name="connsiteY41" fmla="*/ 1250950 h 2432050"/>
              <a:gd name="connsiteX42" fmla="*/ 2926170 w 5612220"/>
              <a:gd name="connsiteY42" fmla="*/ 1244600 h 2432050"/>
              <a:gd name="connsiteX43" fmla="*/ 2900770 w 5612220"/>
              <a:gd name="connsiteY43" fmla="*/ 1231900 h 2432050"/>
              <a:gd name="connsiteX44" fmla="*/ 2830920 w 5612220"/>
              <a:gd name="connsiteY44" fmla="*/ 1187450 h 2432050"/>
              <a:gd name="connsiteX45" fmla="*/ 2710270 w 5612220"/>
              <a:gd name="connsiteY45" fmla="*/ 1149350 h 2432050"/>
              <a:gd name="connsiteX46" fmla="*/ 2703920 w 5612220"/>
              <a:gd name="connsiteY46" fmla="*/ 1111250 h 2432050"/>
              <a:gd name="connsiteX47" fmla="*/ 2684870 w 5612220"/>
              <a:gd name="connsiteY47" fmla="*/ 1104900 h 2432050"/>
              <a:gd name="connsiteX48" fmla="*/ 2608670 w 5612220"/>
              <a:gd name="connsiteY48" fmla="*/ 1111250 h 2432050"/>
              <a:gd name="connsiteX49" fmla="*/ 2583270 w 5612220"/>
              <a:gd name="connsiteY49" fmla="*/ 1117600 h 2432050"/>
              <a:gd name="connsiteX50" fmla="*/ 2589620 w 5612220"/>
              <a:gd name="connsiteY50" fmla="*/ 1143000 h 2432050"/>
              <a:gd name="connsiteX51" fmla="*/ 2576920 w 5612220"/>
              <a:gd name="connsiteY51" fmla="*/ 1193800 h 2432050"/>
              <a:gd name="connsiteX52" fmla="*/ 2519770 w 5612220"/>
              <a:gd name="connsiteY52" fmla="*/ 1200150 h 2432050"/>
              <a:gd name="connsiteX53" fmla="*/ 2488020 w 5612220"/>
              <a:gd name="connsiteY53" fmla="*/ 1238250 h 2432050"/>
              <a:gd name="connsiteX54" fmla="*/ 2462620 w 5612220"/>
              <a:gd name="connsiteY54" fmla="*/ 1244600 h 2432050"/>
              <a:gd name="connsiteX55" fmla="*/ 2437220 w 5612220"/>
              <a:gd name="connsiteY55" fmla="*/ 1257300 h 2432050"/>
              <a:gd name="connsiteX56" fmla="*/ 2424520 w 5612220"/>
              <a:gd name="connsiteY56" fmla="*/ 1276350 h 2432050"/>
              <a:gd name="connsiteX57" fmla="*/ 2380070 w 5612220"/>
              <a:gd name="connsiteY57" fmla="*/ 1371600 h 2432050"/>
              <a:gd name="connsiteX58" fmla="*/ 2348320 w 5612220"/>
              <a:gd name="connsiteY58" fmla="*/ 1377950 h 2432050"/>
              <a:gd name="connsiteX59" fmla="*/ 2322920 w 5612220"/>
              <a:gd name="connsiteY59" fmla="*/ 1416050 h 2432050"/>
              <a:gd name="connsiteX60" fmla="*/ 2278470 w 5612220"/>
              <a:gd name="connsiteY60" fmla="*/ 1466850 h 2432050"/>
              <a:gd name="connsiteX61" fmla="*/ 2246720 w 5612220"/>
              <a:gd name="connsiteY61" fmla="*/ 1473200 h 2432050"/>
              <a:gd name="connsiteX62" fmla="*/ 2145120 w 5612220"/>
              <a:gd name="connsiteY62" fmla="*/ 1479550 h 2432050"/>
              <a:gd name="connsiteX63" fmla="*/ 1999070 w 5612220"/>
              <a:gd name="connsiteY63" fmla="*/ 1504950 h 2432050"/>
              <a:gd name="connsiteX64" fmla="*/ 1637120 w 5612220"/>
              <a:gd name="connsiteY64" fmla="*/ 1511300 h 2432050"/>
              <a:gd name="connsiteX65" fmla="*/ 1611720 w 5612220"/>
              <a:gd name="connsiteY65" fmla="*/ 1517650 h 2432050"/>
              <a:gd name="connsiteX66" fmla="*/ 1573620 w 5612220"/>
              <a:gd name="connsiteY66" fmla="*/ 1562100 h 2432050"/>
              <a:gd name="connsiteX67" fmla="*/ 1554570 w 5612220"/>
              <a:gd name="connsiteY67" fmla="*/ 1574800 h 2432050"/>
              <a:gd name="connsiteX68" fmla="*/ 1522820 w 5612220"/>
              <a:gd name="connsiteY68" fmla="*/ 1600200 h 2432050"/>
              <a:gd name="connsiteX69" fmla="*/ 1484720 w 5612220"/>
              <a:gd name="connsiteY69" fmla="*/ 1625600 h 2432050"/>
              <a:gd name="connsiteX70" fmla="*/ 1408520 w 5612220"/>
              <a:gd name="connsiteY70" fmla="*/ 1619250 h 2432050"/>
              <a:gd name="connsiteX71" fmla="*/ 1389470 w 5612220"/>
              <a:gd name="connsiteY71" fmla="*/ 1581150 h 2432050"/>
              <a:gd name="connsiteX72" fmla="*/ 1237070 w 5612220"/>
              <a:gd name="connsiteY72" fmla="*/ 1574800 h 2432050"/>
              <a:gd name="connsiteX73" fmla="*/ 1084670 w 5612220"/>
              <a:gd name="connsiteY73" fmla="*/ 1581150 h 2432050"/>
              <a:gd name="connsiteX74" fmla="*/ 1008470 w 5612220"/>
              <a:gd name="connsiteY74" fmla="*/ 1600200 h 2432050"/>
              <a:gd name="connsiteX75" fmla="*/ 938620 w 5612220"/>
              <a:gd name="connsiteY75" fmla="*/ 1606550 h 2432050"/>
              <a:gd name="connsiteX76" fmla="*/ 900520 w 5612220"/>
              <a:gd name="connsiteY76" fmla="*/ 1593850 h 2432050"/>
              <a:gd name="connsiteX77" fmla="*/ 798920 w 5612220"/>
              <a:gd name="connsiteY77" fmla="*/ 1631950 h 2432050"/>
              <a:gd name="connsiteX78" fmla="*/ 767170 w 5612220"/>
              <a:gd name="connsiteY78" fmla="*/ 1676400 h 2432050"/>
              <a:gd name="connsiteX79" fmla="*/ 741770 w 5612220"/>
              <a:gd name="connsiteY79" fmla="*/ 1701800 h 2432050"/>
              <a:gd name="connsiteX80" fmla="*/ 735420 w 5612220"/>
              <a:gd name="connsiteY80" fmla="*/ 1720850 h 2432050"/>
              <a:gd name="connsiteX81" fmla="*/ 659220 w 5612220"/>
              <a:gd name="connsiteY81" fmla="*/ 1727200 h 2432050"/>
              <a:gd name="connsiteX82" fmla="*/ 576670 w 5612220"/>
              <a:gd name="connsiteY82" fmla="*/ 1752600 h 2432050"/>
              <a:gd name="connsiteX83" fmla="*/ 532220 w 5612220"/>
              <a:gd name="connsiteY83" fmla="*/ 1778000 h 2432050"/>
              <a:gd name="connsiteX84" fmla="*/ 487770 w 5612220"/>
              <a:gd name="connsiteY84" fmla="*/ 1797050 h 2432050"/>
              <a:gd name="connsiteX85" fmla="*/ 468720 w 5612220"/>
              <a:gd name="connsiteY85" fmla="*/ 1809750 h 2432050"/>
              <a:gd name="connsiteX86" fmla="*/ 456020 w 5612220"/>
              <a:gd name="connsiteY86" fmla="*/ 1847850 h 2432050"/>
              <a:gd name="connsiteX87" fmla="*/ 449670 w 5612220"/>
              <a:gd name="connsiteY87" fmla="*/ 1873250 h 2432050"/>
              <a:gd name="connsiteX88" fmla="*/ 430620 w 5612220"/>
              <a:gd name="connsiteY88" fmla="*/ 1885950 h 2432050"/>
              <a:gd name="connsiteX89" fmla="*/ 405220 w 5612220"/>
              <a:gd name="connsiteY89" fmla="*/ 1905000 h 2432050"/>
              <a:gd name="connsiteX90" fmla="*/ 386170 w 5612220"/>
              <a:gd name="connsiteY90" fmla="*/ 1924050 h 2432050"/>
              <a:gd name="connsiteX91" fmla="*/ 329020 w 5612220"/>
              <a:gd name="connsiteY91" fmla="*/ 1930400 h 2432050"/>
              <a:gd name="connsiteX92" fmla="*/ 322670 w 5612220"/>
              <a:gd name="connsiteY92" fmla="*/ 1955800 h 2432050"/>
              <a:gd name="connsiteX93" fmla="*/ 316320 w 5612220"/>
              <a:gd name="connsiteY93" fmla="*/ 1987550 h 2432050"/>
              <a:gd name="connsiteX94" fmla="*/ 297270 w 5612220"/>
              <a:gd name="connsiteY94" fmla="*/ 2006600 h 2432050"/>
              <a:gd name="connsiteX95" fmla="*/ 284570 w 5612220"/>
              <a:gd name="connsiteY95" fmla="*/ 2025650 h 2432050"/>
              <a:gd name="connsiteX96" fmla="*/ 265520 w 5612220"/>
              <a:gd name="connsiteY96" fmla="*/ 2038350 h 2432050"/>
              <a:gd name="connsiteX97" fmla="*/ 240120 w 5612220"/>
              <a:gd name="connsiteY97" fmla="*/ 2057400 h 2432050"/>
              <a:gd name="connsiteX98" fmla="*/ 208370 w 5612220"/>
              <a:gd name="connsiteY98" fmla="*/ 2063750 h 2432050"/>
              <a:gd name="connsiteX99" fmla="*/ 138520 w 5612220"/>
              <a:gd name="connsiteY99" fmla="*/ 2070100 h 2432050"/>
              <a:gd name="connsiteX100" fmla="*/ 132170 w 5612220"/>
              <a:gd name="connsiteY100" fmla="*/ 2159000 h 2432050"/>
              <a:gd name="connsiteX101" fmla="*/ 163920 w 5612220"/>
              <a:gd name="connsiteY101" fmla="*/ 2165350 h 2432050"/>
              <a:gd name="connsiteX102" fmla="*/ 170270 w 5612220"/>
              <a:gd name="connsiteY102" fmla="*/ 2190750 h 2432050"/>
              <a:gd name="connsiteX103" fmla="*/ 100420 w 5612220"/>
              <a:gd name="connsiteY103" fmla="*/ 2222500 h 2432050"/>
              <a:gd name="connsiteX104" fmla="*/ 75020 w 5612220"/>
              <a:gd name="connsiteY104" fmla="*/ 2228850 h 2432050"/>
              <a:gd name="connsiteX105" fmla="*/ 49620 w 5612220"/>
              <a:gd name="connsiteY105" fmla="*/ 2266950 h 2432050"/>
              <a:gd name="connsiteX106" fmla="*/ 11520 w 5612220"/>
              <a:gd name="connsiteY106" fmla="*/ 2317750 h 2432050"/>
              <a:gd name="connsiteX107" fmla="*/ 11520 w 5612220"/>
              <a:gd name="connsiteY107" fmla="*/ 2425700 h 2432050"/>
              <a:gd name="connsiteX108" fmla="*/ 30570 w 5612220"/>
              <a:gd name="connsiteY108" fmla="*/ 2432050 h 2432050"/>
              <a:gd name="connsiteX0" fmla="*/ 5529670 w 5529670"/>
              <a:gd name="connsiteY0" fmla="*/ 0 h 2387600"/>
              <a:gd name="connsiteX1" fmla="*/ 5478870 w 5529670"/>
              <a:gd name="connsiteY1" fmla="*/ 19050 h 2387600"/>
              <a:gd name="connsiteX2" fmla="*/ 5421720 w 5529670"/>
              <a:gd name="connsiteY2" fmla="*/ 57150 h 2387600"/>
              <a:gd name="connsiteX3" fmla="*/ 5396320 w 5529670"/>
              <a:gd name="connsiteY3" fmla="*/ 69850 h 2387600"/>
              <a:gd name="connsiteX4" fmla="*/ 5377270 w 5529670"/>
              <a:gd name="connsiteY4" fmla="*/ 88900 h 2387600"/>
              <a:gd name="connsiteX5" fmla="*/ 5351870 w 5529670"/>
              <a:gd name="connsiteY5" fmla="*/ 95250 h 2387600"/>
              <a:gd name="connsiteX6" fmla="*/ 5288370 w 5529670"/>
              <a:gd name="connsiteY6" fmla="*/ 120650 h 2387600"/>
              <a:gd name="connsiteX7" fmla="*/ 4564470 w 5529670"/>
              <a:gd name="connsiteY7" fmla="*/ 996950 h 2387600"/>
              <a:gd name="connsiteX8" fmla="*/ 4526370 w 5529670"/>
              <a:gd name="connsiteY8" fmla="*/ 1003300 h 2387600"/>
              <a:gd name="connsiteX9" fmla="*/ 4380320 w 5529670"/>
              <a:gd name="connsiteY9" fmla="*/ 1016000 h 2387600"/>
              <a:gd name="connsiteX10" fmla="*/ 4342220 w 5529670"/>
              <a:gd name="connsiteY10" fmla="*/ 1022350 h 2387600"/>
              <a:gd name="connsiteX11" fmla="*/ 4285070 w 5529670"/>
              <a:gd name="connsiteY11" fmla="*/ 1028700 h 2387600"/>
              <a:gd name="connsiteX12" fmla="*/ 4266020 w 5529670"/>
              <a:gd name="connsiteY12" fmla="*/ 1041400 h 2387600"/>
              <a:gd name="connsiteX13" fmla="*/ 4234270 w 5529670"/>
              <a:gd name="connsiteY13" fmla="*/ 1047750 h 2387600"/>
              <a:gd name="connsiteX14" fmla="*/ 4119970 w 5529670"/>
              <a:gd name="connsiteY14" fmla="*/ 1060450 h 2387600"/>
              <a:gd name="connsiteX15" fmla="*/ 3980270 w 5529670"/>
              <a:gd name="connsiteY15" fmla="*/ 1066800 h 2387600"/>
              <a:gd name="connsiteX16" fmla="*/ 3923120 w 5529670"/>
              <a:gd name="connsiteY16" fmla="*/ 1098550 h 2387600"/>
              <a:gd name="connsiteX17" fmla="*/ 3904070 w 5529670"/>
              <a:gd name="connsiteY17" fmla="*/ 1130300 h 2387600"/>
              <a:gd name="connsiteX18" fmla="*/ 3897720 w 5529670"/>
              <a:gd name="connsiteY18" fmla="*/ 1149350 h 2387600"/>
              <a:gd name="connsiteX19" fmla="*/ 3885020 w 5529670"/>
              <a:gd name="connsiteY19" fmla="*/ 1193800 h 2387600"/>
              <a:gd name="connsiteX20" fmla="*/ 3878670 w 5529670"/>
              <a:gd name="connsiteY20" fmla="*/ 1231900 h 2387600"/>
              <a:gd name="connsiteX21" fmla="*/ 3859620 w 5529670"/>
              <a:gd name="connsiteY21" fmla="*/ 1244600 h 2387600"/>
              <a:gd name="connsiteX22" fmla="*/ 3834220 w 5529670"/>
              <a:gd name="connsiteY22" fmla="*/ 1225550 h 2387600"/>
              <a:gd name="connsiteX23" fmla="*/ 3783420 w 5529670"/>
              <a:gd name="connsiteY23" fmla="*/ 1212850 h 2387600"/>
              <a:gd name="connsiteX24" fmla="*/ 3764370 w 5529670"/>
              <a:gd name="connsiteY24" fmla="*/ 1206500 h 2387600"/>
              <a:gd name="connsiteX25" fmla="*/ 3650070 w 5529670"/>
              <a:gd name="connsiteY25" fmla="*/ 1225550 h 2387600"/>
              <a:gd name="connsiteX26" fmla="*/ 3618320 w 5529670"/>
              <a:gd name="connsiteY26" fmla="*/ 1276350 h 2387600"/>
              <a:gd name="connsiteX27" fmla="*/ 3605620 w 5529670"/>
              <a:gd name="connsiteY27" fmla="*/ 1295400 h 2387600"/>
              <a:gd name="connsiteX28" fmla="*/ 3554820 w 5529670"/>
              <a:gd name="connsiteY28" fmla="*/ 1333500 h 2387600"/>
              <a:gd name="connsiteX29" fmla="*/ 3516720 w 5529670"/>
              <a:gd name="connsiteY29" fmla="*/ 1339850 h 2387600"/>
              <a:gd name="connsiteX30" fmla="*/ 3497670 w 5529670"/>
              <a:gd name="connsiteY30" fmla="*/ 1346200 h 2387600"/>
              <a:gd name="connsiteX31" fmla="*/ 3472270 w 5529670"/>
              <a:gd name="connsiteY31" fmla="*/ 1352550 h 2387600"/>
              <a:gd name="connsiteX32" fmla="*/ 3453220 w 5529670"/>
              <a:gd name="connsiteY32" fmla="*/ 1365250 h 2387600"/>
              <a:gd name="connsiteX33" fmla="*/ 3288120 w 5529670"/>
              <a:gd name="connsiteY33" fmla="*/ 1352550 h 2387600"/>
              <a:gd name="connsiteX34" fmla="*/ 3205570 w 5529670"/>
              <a:gd name="connsiteY34" fmla="*/ 1308100 h 2387600"/>
              <a:gd name="connsiteX35" fmla="*/ 3180170 w 5529670"/>
              <a:gd name="connsiteY35" fmla="*/ 1295400 h 2387600"/>
              <a:gd name="connsiteX36" fmla="*/ 3110320 w 5529670"/>
              <a:gd name="connsiteY36" fmla="*/ 1282700 h 2387600"/>
              <a:gd name="connsiteX37" fmla="*/ 3097620 w 5529670"/>
              <a:gd name="connsiteY37" fmla="*/ 1263650 h 2387600"/>
              <a:gd name="connsiteX38" fmla="*/ 3021420 w 5529670"/>
              <a:gd name="connsiteY38" fmla="*/ 1231900 h 2387600"/>
              <a:gd name="connsiteX39" fmla="*/ 3008720 w 5529670"/>
              <a:gd name="connsiteY39" fmla="*/ 1212850 h 2387600"/>
              <a:gd name="connsiteX40" fmla="*/ 2983320 w 5529670"/>
              <a:gd name="connsiteY40" fmla="*/ 1206500 h 2387600"/>
              <a:gd name="connsiteX41" fmla="*/ 2926170 w 5529670"/>
              <a:gd name="connsiteY41" fmla="*/ 1200150 h 2387600"/>
              <a:gd name="connsiteX42" fmla="*/ 2900770 w 5529670"/>
              <a:gd name="connsiteY42" fmla="*/ 1187450 h 2387600"/>
              <a:gd name="connsiteX43" fmla="*/ 2830920 w 5529670"/>
              <a:gd name="connsiteY43" fmla="*/ 1143000 h 2387600"/>
              <a:gd name="connsiteX44" fmla="*/ 2710270 w 5529670"/>
              <a:gd name="connsiteY44" fmla="*/ 1104900 h 2387600"/>
              <a:gd name="connsiteX45" fmla="*/ 2703920 w 5529670"/>
              <a:gd name="connsiteY45" fmla="*/ 1066800 h 2387600"/>
              <a:gd name="connsiteX46" fmla="*/ 2684870 w 5529670"/>
              <a:gd name="connsiteY46" fmla="*/ 1060450 h 2387600"/>
              <a:gd name="connsiteX47" fmla="*/ 2608670 w 5529670"/>
              <a:gd name="connsiteY47" fmla="*/ 1066800 h 2387600"/>
              <a:gd name="connsiteX48" fmla="*/ 2583270 w 5529670"/>
              <a:gd name="connsiteY48" fmla="*/ 1073150 h 2387600"/>
              <a:gd name="connsiteX49" fmla="*/ 2589620 w 5529670"/>
              <a:gd name="connsiteY49" fmla="*/ 1098550 h 2387600"/>
              <a:gd name="connsiteX50" fmla="*/ 2576920 w 5529670"/>
              <a:gd name="connsiteY50" fmla="*/ 1149350 h 2387600"/>
              <a:gd name="connsiteX51" fmla="*/ 2519770 w 5529670"/>
              <a:gd name="connsiteY51" fmla="*/ 1155700 h 2387600"/>
              <a:gd name="connsiteX52" fmla="*/ 2488020 w 5529670"/>
              <a:gd name="connsiteY52" fmla="*/ 1193800 h 2387600"/>
              <a:gd name="connsiteX53" fmla="*/ 2462620 w 5529670"/>
              <a:gd name="connsiteY53" fmla="*/ 1200150 h 2387600"/>
              <a:gd name="connsiteX54" fmla="*/ 2437220 w 5529670"/>
              <a:gd name="connsiteY54" fmla="*/ 1212850 h 2387600"/>
              <a:gd name="connsiteX55" fmla="*/ 2424520 w 5529670"/>
              <a:gd name="connsiteY55" fmla="*/ 1231900 h 2387600"/>
              <a:gd name="connsiteX56" fmla="*/ 2380070 w 5529670"/>
              <a:gd name="connsiteY56" fmla="*/ 1327150 h 2387600"/>
              <a:gd name="connsiteX57" fmla="*/ 2348320 w 5529670"/>
              <a:gd name="connsiteY57" fmla="*/ 1333500 h 2387600"/>
              <a:gd name="connsiteX58" fmla="*/ 2322920 w 5529670"/>
              <a:gd name="connsiteY58" fmla="*/ 1371600 h 2387600"/>
              <a:gd name="connsiteX59" fmla="*/ 2278470 w 5529670"/>
              <a:gd name="connsiteY59" fmla="*/ 1422400 h 2387600"/>
              <a:gd name="connsiteX60" fmla="*/ 2246720 w 5529670"/>
              <a:gd name="connsiteY60" fmla="*/ 1428750 h 2387600"/>
              <a:gd name="connsiteX61" fmla="*/ 2145120 w 5529670"/>
              <a:gd name="connsiteY61" fmla="*/ 1435100 h 2387600"/>
              <a:gd name="connsiteX62" fmla="*/ 1999070 w 5529670"/>
              <a:gd name="connsiteY62" fmla="*/ 1460500 h 2387600"/>
              <a:gd name="connsiteX63" fmla="*/ 1637120 w 5529670"/>
              <a:gd name="connsiteY63" fmla="*/ 1466850 h 2387600"/>
              <a:gd name="connsiteX64" fmla="*/ 1611720 w 5529670"/>
              <a:gd name="connsiteY64" fmla="*/ 1473200 h 2387600"/>
              <a:gd name="connsiteX65" fmla="*/ 1573620 w 5529670"/>
              <a:gd name="connsiteY65" fmla="*/ 1517650 h 2387600"/>
              <a:gd name="connsiteX66" fmla="*/ 1554570 w 5529670"/>
              <a:gd name="connsiteY66" fmla="*/ 1530350 h 2387600"/>
              <a:gd name="connsiteX67" fmla="*/ 1522820 w 5529670"/>
              <a:gd name="connsiteY67" fmla="*/ 1555750 h 2387600"/>
              <a:gd name="connsiteX68" fmla="*/ 1484720 w 5529670"/>
              <a:gd name="connsiteY68" fmla="*/ 1581150 h 2387600"/>
              <a:gd name="connsiteX69" fmla="*/ 1408520 w 5529670"/>
              <a:gd name="connsiteY69" fmla="*/ 1574800 h 2387600"/>
              <a:gd name="connsiteX70" fmla="*/ 1389470 w 5529670"/>
              <a:gd name="connsiteY70" fmla="*/ 1536700 h 2387600"/>
              <a:gd name="connsiteX71" fmla="*/ 1237070 w 5529670"/>
              <a:gd name="connsiteY71" fmla="*/ 1530350 h 2387600"/>
              <a:gd name="connsiteX72" fmla="*/ 1084670 w 5529670"/>
              <a:gd name="connsiteY72" fmla="*/ 1536700 h 2387600"/>
              <a:gd name="connsiteX73" fmla="*/ 1008470 w 5529670"/>
              <a:gd name="connsiteY73" fmla="*/ 1555750 h 2387600"/>
              <a:gd name="connsiteX74" fmla="*/ 938620 w 5529670"/>
              <a:gd name="connsiteY74" fmla="*/ 1562100 h 2387600"/>
              <a:gd name="connsiteX75" fmla="*/ 900520 w 5529670"/>
              <a:gd name="connsiteY75" fmla="*/ 1549400 h 2387600"/>
              <a:gd name="connsiteX76" fmla="*/ 798920 w 5529670"/>
              <a:gd name="connsiteY76" fmla="*/ 1587500 h 2387600"/>
              <a:gd name="connsiteX77" fmla="*/ 767170 w 5529670"/>
              <a:gd name="connsiteY77" fmla="*/ 1631950 h 2387600"/>
              <a:gd name="connsiteX78" fmla="*/ 741770 w 5529670"/>
              <a:gd name="connsiteY78" fmla="*/ 1657350 h 2387600"/>
              <a:gd name="connsiteX79" fmla="*/ 735420 w 5529670"/>
              <a:gd name="connsiteY79" fmla="*/ 1676400 h 2387600"/>
              <a:gd name="connsiteX80" fmla="*/ 659220 w 5529670"/>
              <a:gd name="connsiteY80" fmla="*/ 1682750 h 2387600"/>
              <a:gd name="connsiteX81" fmla="*/ 576670 w 5529670"/>
              <a:gd name="connsiteY81" fmla="*/ 1708150 h 2387600"/>
              <a:gd name="connsiteX82" fmla="*/ 532220 w 5529670"/>
              <a:gd name="connsiteY82" fmla="*/ 1733550 h 2387600"/>
              <a:gd name="connsiteX83" fmla="*/ 487770 w 5529670"/>
              <a:gd name="connsiteY83" fmla="*/ 1752600 h 2387600"/>
              <a:gd name="connsiteX84" fmla="*/ 468720 w 5529670"/>
              <a:gd name="connsiteY84" fmla="*/ 1765300 h 2387600"/>
              <a:gd name="connsiteX85" fmla="*/ 456020 w 5529670"/>
              <a:gd name="connsiteY85" fmla="*/ 1803400 h 2387600"/>
              <a:gd name="connsiteX86" fmla="*/ 449670 w 5529670"/>
              <a:gd name="connsiteY86" fmla="*/ 1828800 h 2387600"/>
              <a:gd name="connsiteX87" fmla="*/ 430620 w 5529670"/>
              <a:gd name="connsiteY87" fmla="*/ 1841500 h 2387600"/>
              <a:gd name="connsiteX88" fmla="*/ 405220 w 5529670"/>
              <a:gd name="connsiteY88" fmla="*/ 1860550 h 2387600"/>
              <a:gd name="connsiteX89" fmla="*/ 386170 w 5529670"/>
              <a:gd name="connsiteY89" fmla="*/ 1879600 h 2387600"/>
              <a:gd name="connsiteX90" fmla="*/ 329020 w 5529670"/>
              <a:gd name="connsiteY90" fmla="*/ 1885950 h 2387600"/>
              <a:gd name="connsiteX91" fmla="*/ 322670 w 5529670"/>
              <a:gd name="connsiteY91" fmla="*/ 1911350 h 2387600"/>
              <a:gd name="connsiteX92" fmla="*/ 316320 w 5529670"/>
              <a:gd name="connsiteY92" fmla="*/ 1943100 h 2387600"/>
              <a:gd name="connsiteX93" fmla="*/ 297270 w 5529670"/>
              <a:gd name="connsiteY93" fmla="*/ 1962150 h 2387600"/>
              <a:gd name="connsiteX94" fmla="*/ 284570 w 5529670"/>
              <a:gd name="connsiteY94" fmla="*/ 1981200 h 2387600"/>
              <a:gd name="connsiteX95" fmla="*/ 265520 w 5529670"/>
              <a:gd name="connsiteY95" fmla="*/ 1993900 h 2387600"/>
              <a:gd name="connsiteX96" fmla="*/ 240120 w 5529670"/>
              <a:gd name="connsiteY96" fmla="*/ 2012950 h 2387600"/>
              <a:gd name="connsiteX97" fmla="*/ 208370 w 5529670"/>
              <a:gd name="connsiteY97" fmla="*/ 2019300 h 2387600"/>
              <a:gd name="connsiteX98" fmla="*/ 138520 w 5529670"/>
              <a:gd name="connsiteY98" fmla="*/ 2025650 h 2387600"/>
              <a:gd name="connsiteX99" fmla="*/ 132170 w 5529670"/>
              <a:gd name="connsiteY99" fmla="*/ 2114550 h 2387600"/>
              <a:gd name="connsiteX100" fmla="*/ 163920 w 5529670"/>
              <a:gd name="connsiteY100" fmla="*/ 2120900 h 2387600"/>
              <a:gd name="connsiteX101" fmla="*/ 170270 w 5529670"/>
              <a:gd name="connsiteY101" fmla="*/ 2146300 h 2387600"/>
              <a:gd name="connsiteX102" fmla="*/ 100420 w 5529670"/>
              <a:gd name="connsiteY102" fmla="*/ 2178050 h 2387600"/>
              <a:gd name="connsiteX103" fmla="*/ 75020 w 5529670"/>
              <a:gd name="connsiteY103" fmla="*/ 2184400 h 2387600"/>
              <a:gd name="connsiteX104" fmla="*/ 49620 w 5529670"/>
              <a:gd name="connsiteY104" fmla="*/ 2222500 h 2387600"/>
              <a:gd name="connsiteX105" fmla="*/ 11520 w 5529670"/>
              <a:gd name="connsiteY105" fmla="*/ 2273300 h 2387600"/>
              <a:gd name="connsiteX106" fmla="*/ 11520 w 5529670"/>
              <a:gd name="connsiteY106" fmla="*/ 2381250 h 2387600"/>
              <a:gd name="connsiteX107" fmla="*/ 30570 w 5529670"/>
              <a:gd name="connsiteY107" fmla="*/ 2387600 h 2387600"/>
              <a:gd name="connsiteX0" fmla="*/ 5478870 w 5478870"/>
              <a:gd name="connsiteY0" fmla="*/ 0 h 2368550"/>
              <a:gd name="connsiteX1" fmla="*/ 5421720 w 5478870"/>
              <a:gd name="connsiteY1" fmla="*/ 38100 h 2368550"/>
              <a:gd name="connsiteX2" fmla="*/ 5396320 w 5478870"/>
              <a:gd name="connsiteY2" fmla="*/ 50800 h 2368550"/>
              <a:gd name="connsiteX3" fmla="*/ 5377270 w 5478870"/>
              <a:gd name="connsiteY3" fmla="*/ 69850 h 2368550"/>
              <a:gd name="connsiteX4" fmla="*/ 5351870 w 5478870"/>
              <a:gd name="connsiteY4" fmla="*/ 76200 h 2368550"/>
              <a:gd name="connsiteX5" fmla="*/ 5288370 w 5478870"/>
              <a:gd name="connsiteY5" fmla="*/ 101600 h 2368550"/>
              <a:gd name="connsiteX6" fmla="*/ 4564470 w 5478870"/>
              <a:gd name="connsiteY6" fmla="*/ 977900 h 2368550"/>
              <a:gd name="connsiteX7" fmla="*/ 4526370 w 5478870"/>
              <a:gd name="connsiteY7" fmla="*/ 984250 h 2368550"/>
              <a:gd name="connsiteX8" fmla="*/ 4380320 w 5478870"/>
              <a:gd name="connsiteY8" fmla="*/ 996950 h 2368550"/>
              <a:gd name="connsiteX9" fmla="*/ 4342220 w 5478870"/>
              <a:gd name="connsiteY9" fmla="*/ 1003300 h 2368550"/>
              <a:gd name="connsiteX10" fmla="*/ 4285070 w 5478870"/>
              <a:gd name="connsiteY10" fmla="*/ 1009650 h 2368550"/>
              <a:gd name="connsiteX11" fmla="*/ 4266020 w 5478870"/>
              <a:gd name="connsiteY11" fmla="*/ 1022350 h 2368550"/>
              <a:gd name="connsiteX12" fmla="*/ 4234270 w 5478870"/>
              <a:gd name="connsiteY12" fmla="*/ 1028700 h 2368550"/>
              <a:gd name="connsiteX13" fmla="*/ 4119970 w 5478870"/>
              <a:gd name="connsiteY13" fmla="*/ 1041400 h 2368550"/>
              <a:gd name="connsiteX14" fmla="*/ 3980270 w 5478870"/>
              <a:gd name="connsiteY14" fmla="*/ 1047750 h 2368550"/>
              <a:gd name="connsiteX15" fmla="*/ 3923120 w 5478870"/>
              <a:gd name="connsiteY15" fmla="*/ 1079500 h 2368550"/>
              <a:gd name="connsiteX16" fmla="*/ 3904070 w 5478870"/>
              <a:gd name="connsiteY16" fmla="*/ 1111250 h 2368550"/>
              <a:gd name="connsiteX17" fmla="*/ 3897720 w 5478870"/>
              <a:gd name="connsiteY17" fmla="*/ 1130300 h 2368550"/>
              <a:gd name="connsiteX18" fmla="*/ 3885020 w 5478870"/>
              <a:gd name="connsiteY18" fmla="*/ 1174750 h 2368550"/>
              <a:gd name="connsiteX19" fmla="*/ 3878670 w 5478870"/>
              <a:gd name="connsiteY19" fmla="*/ 1212850 h 2368550"/>
              <a:gd name="connsiteX20" fmla="*/ 3859620 w 5478870"/>
              <a:gd name="connsiteY20" fmla="*/ 1225550 h 2368550"/>
              <a:gd name="connsiteX21" fmla="*/ 3834220 w 5478870"/>
              <a:gd name="connsiteY21" fmla="*/ 1206500 h 2368550"/>
              <a:gd name="connsiteX22" fmla="*/ 3783420 w 5478870"/>
              <a:gd name="connsiteY22" fmla="*/ 1193800 h 2368550"/>
              <a:gd name="connsiteX23" fmla="*/ 3764370 w 5478870"/>
              <a:gd name="connsiteY23" fmla="*/ 1187450 h 2368550"/>
              <a:gd name="connsiteX24" fmla="*/ 3650070 w 5478870"/>
              <a:gd name="connsiteY24" fmla="*/ 1206500 h 2368550"/>
              <a:gd name="connsiteX25" fmla="*/ 3618320 w 5478870"/>
              <a:gd name="connsiteY25" fmla="*/ 1257300 h 2368550"/>
              <a:gd name="connsiteX26" fmla="*/ 3605620 w 5478870"/>
              <a:gd name="connsiteY26" fmla="*/ 1276350 h 2368550"/>
              <a:gd name="connsiteX27" fmla="*/ 3554820 w 5478870"/>
              <a:gd name="connsiteY27" fmla="*/ 1314450 h 2368550"/>
              <a:gd name="connsiteX28" fmla="*/ 3516720 w 5478870"/>
              <a:gd name="connsiteY28" fmla="*/ 1320800 h 2368550"/>
              <a:gd name="connsiteX29" fmla="*/ 3497670 w 5478870"/>
              <a:gd name="connsiteY29" fmla="*/ 1327150 h 2368550"/>
              <a:gd name="connsiteX30" fmla="*/ 3472270 w 5478870"/>
              <a:gd name="connsiteY30" fmla="*/ 1333500 h 2368550"/>
              <a:gd name="connsiteX31" fmla="*/ 3453220 w 5478870"/>
              <a:gd name="connsiteY31" fmla="*/ 1346200 h 2368550"/>
              <a:gd name="connsiteX32" fmla="*/ 3288120 w 5478870"/>
              <a:gd name="connsiteY32" fmla="*/ 1333500 h 2368550"/>
              <a:gd name="connsiteX33" fmla="*/ 3205570 w 5478870"/>
              <a:gd name="connsiteY33" fmla="*/ 1289050 h 2368550"/>
              <a:gd name="connsiteX34" fmla="*/ 3180170 w 5478870"/>
              <a:gd name="connsiteY34" fmla="*/ 1276350 h 2368550"/>
              <a:gd name="connsiteX35" fmla="*/ 3110320 w 5478870"/>
              <a:gd name="connsiteY35" fmla="*/ 1263650 h 2368550"/>
              <a:gd name="connsiteX36" fmla="*/ 3097620 w 5478870"/>
              <a:gd name="connsiteY36" fmla="*/ 1244600 h 2368550"/>
              <a:gd name="connsiteX37" fmla="*/ 3021420 w 5478870"/>
              <a:gd name="connsiteY37" fmla="*/ 1212850 h 2368550"/>
              <a:gd name="connsiteX38" fmla="*/ 3008720 w 5478870"/>
              <a:gd name="connsiteY38" fmla="*/ 1193800 h 2368550"/>
              <a:gd name="connsiteX39" fmla="*/ 2983320 w 5478870"/>
              <a:gd name="connsiteY39" fmla="*/ 1187450 h 2368550"/>
              <a:gd name="connsiteX40" fmla="*/ 2926170 w 5478870"/>
              <a:gd name="connsiteY40" fmla="*/ 1181100 h 2368550"/>
              <a:gd name="connsiteX41" fmla="*/ 2900770 w 5478870"/>
              <a:gd name="connsiteY41" fmla="*/ 1168400 h 2368550"/>
              <a:gd name="connsiteX42" fmla="*/ 2830920 w 5478870"/>
              <a:gd name="connsiteY42" fmla="*/ 1123950 h 2368550"/>
              <a:gd name="connsiteX43" fmla="*/ 2710270 w 5478870"/>
              <a:gd name="connsiteY43" fmla="*/ 1085850 h 2368550"/>
              <a:gd name="connsiteX44" fmla="*/ 2703920 w 5478870"/>
              <a:gd name="connsiteY44" fmla="*/ 1047750 h 2368550"/>
              <a:gd name="connsiteX45" fmla="*/ 2684870 w 5478870"/>
              <a:gd name="connsiteY45" fmla="*/ 1041400 h 2368550"/>
              <a:gd name="connsiteX46" fmla="*/ 2608670 w 5478870"/>
              <a:gd name="connsiteY46" fmla="*/ 1047750 h 2368550"/>
              <a:gd name="connsiteX47" fmla="*/ 2583270 w 5478870"/>
              <a:gd name="connsiteY47" fmla="*/ 1054100 h 2368550"/>
              <a:gd name="connsiteX48" fmla="*/ 2589620 w 5478870"/>
              <a:gd name="connsiteY48" fmla="*/ 1079500 h 2368550"/>
              <a:gd name="connsiteX49" fmla="*/ 2576920 w 5478870"/>
              <a:gd name="connsiteY49" fmla="*/ 1130300 h 2368550"/>
              <a:gd name="connsiteX50" fmla="*/ 2519770 w 5478870"/>
              <a:gd name="connsiteY50" fmla="*/ 1136650 h 2368550"/>
              <a:gd name="connsiteX51" fmla="*/ 2488020 w 5478870"/>
              <a:gd name="connsiteY51" fmla="*/ 1174750 h 2368550"/>
              <a:gd name="connsiteX52" fmla="*/ 2462620 w 5478870"/>
              <a:gd name="connsiteY52" fmla="*/ 1181100 h 2368550"/>
              <a:gd name="connsiteX53" fmla="*/ 2437220 w 5478870"/>
              <a:gd name="connsiteY53" fmla="*/ 1193800 h 2368550"/>
              <a:gd name="connsiteX54" fmla="*/ 2424520 w 5478870"/>
              <a:gd name="connsiteY54" fmla="*/ 1212850 h 2368550"/>
              <a:gd name="connsiteX55" fmla="*/ 2380070 w 5478870"/>
              <a:gd name="connsiteY55" fmla="*/ 1308100 h 2368550"/>
              <a:gd name="connsiteX56" fmla="*/ 2348320 w 5478870"/>
              <a:gd name="connsiteY56" fmla="*/ 1314450 h 2368550"/>
              <a:gd name="connsiteX57" fmla="*/ 2322920 w 5478870"/>
              <a:gd name="connsiteY57" fmla="*/ 1352550 h 2368550"/>
              <a:gd name="connsiteX58" fmla="*/ 2278470 w 5478870"/>
              <a:gd name="connsiteY58" fmla="*/ 1403350 h 2368550"/>
              <a:gd name="connsiteX59" fmla="*/ 2246720 w 5478870"/>
              <a:gd name="connsiteY59" fmla="*/ 1409700 h 2368550"/>
              <a:gd name="connsiteX60" fmla="*/ 2145120 w 5478870"/>
              <a:gd name="connsiteY60" fmla="*/ 1416050 h 2368550"/>
              <a:gd name="connsiteX61" fmla="*/ 1999070 w 5478870"/>
              <a:gd name="connsiteY61" fmla="*/ 1441450 h 2368550"/>
              <a:gd name="connsiteX62" fmla="*/ 1637120 w 5478870"/>
              <a:gd name="connsiteY62" fmla="*/ 1447800 h 2368550"/>
              <a:gd name="connsiteX63" fmla="*/ 1611720 w 5478870"/>
              <a:gd name="connsiteY63" fmla="*/ 1454150 h 2368550"/>
              <a:gd name="connsiteX64" fmla="*/ 1573620 w 5478870"/>
              <a:gd name="connsiteY64" fmla="*/ 1498600 h 2368550"/>
              <a:gd name="connsiteX65" fmla="*/ 1554570 w 5478870"/>
              <a:gd name="connsiteY65" fmla="*/ 1511300 h 2368550"/>
              <a:gd name="connsiteX66" fmla="*/ 1522820 w 5478870"/>
              <a:gd name="connsiteY66" fmla="*/ 1536700 h 2368550"/>
              <a:gd name="connsiteX67" fmla="*/ 1484720 w 5478870"/>
              <a:gd name="connsiteY67" fmla="*/ 1562100 h 2368550"/>
              <a:gd name="connsiteX68" fmla="*/ 1408520 w 5478870"/>
              <a:gd name="connsiteY68" fmla="*/ 1555750 h 2368550"/>
              <a:gd name="connsiteX69" fmla="*/ 1389470 w 5478870"/>
              <a:gd name="connsiteY69" fmla="*/ 1517650 h 2368550"/>
              <a:gd name="connsiteX70" fmla="*/ 1237070 w 5478870"/>
              <a:gd name="connsiteY70" fmla="*/ 1511300 h 2368550"/>
              <a:gd name="connsiteX71" fmla="*/ 1084670 w 5478870"/>
              <a:gd name="connsiteY71" fmla="*/ 1517650 h 2368550"/>
              <a:gd name="connsiteX72" fmla="*/ 1008470 w 5478870"/>
              <a:gd name="connsiteY72" fmla="*/ 1536700 h 2368550"/>
              <a:gd name="connsiteX73" fmla="*/ 938620 w 5478870"/>
              <a:gd name="connsiteY73" fmla="*/ 1543050 h 2368550"/>
              <a:gd name="connsiteX74" fmla="*/ 900520 w 5478870"/>
              <a:gd name="connsiteY74" fmla="*/ 1530350 h 2368550"/>
              <a:gd name="connsiteX75" fmla="*/ 798920 w 5478870"/>
              <a:gd name="connsiteY75" fmla="*/ 1568450 h 2368550"/>
              <a:gd name="connsiteX76" fmla="*/ 767170 w 5478870"/>
              <a:gd name="connsiteY76" fmla="*/ 1612900 h 2368550"/>
              <a:gd name="connsiteX77" fmla="*/ 741770 w 5478870"/>
              <a:gd name="connsiteY77" fmla="*/ 1638300 h 2368550"/>
              <a:gd name="connsiteX78" fmla="*/ 735420 w 5478870"/>
              <a:gd name="connsiteY78" fmla="*/ 1657350 h 2368550"/>
              <a:gd name="connsiteX79" fmla="*/ 659220 w 5478870"/>
              <a:gd name="connsiteY79" fmla="*/ 1663700 h 2368550"/>
              <a:gd name="connsiteX80" fmla="*/ 576670 w 5478870"/>
              <a:gd name="connsiteY80" fmla="*/ 1689100 h 2368550"/>
              <a:gd name="connsiteX81" fmla="*/ 532220 w 5478870"/>
              <a:gd name="connsiteY81" fmla="*/ 1714500 h 2368550"/>
              <a:gd name="connsiteX82" fmla="*/ 487770 w 5478870"/>
              <a:gd name="connsiteY82" fmla="*/ 1733550 h 2368550"/>
              <a:gd name="connsiteX83" fmla="*/ 468720 w 5478870"/>
              <a:gd name="connsiteY83" fmla="*/ 1746250 h 2368550"/>
              <a:gd name="connsiteX84" fmla="*/ 456020 w 5478870"/>
              <a:gd name="connsiteY84" fmla="*/ 1784350 h 2368550"/>
              <a:gd name="connsiteX85" fmla="*/ 449670 w 5478870"/>
              <a:gd name="connsiteY85" fmla="*/ 1809750 h 2368550"/>
              <a:gd name="connsiteX86" fmla="*/ 430620 w 5478870"/>
              <a:gd name="connsiteY86" fmla="*/ 1822450 h 2368550"/>
              <a:gd name="connsiteX87" fmla="*/ 405220 w 5478870"/>
              <a:gd name="connsiteY87" fmla="*/ 1841500 h 2368550"/>
              <a:gd name="connsiteX88" fmla="*/ 386170 w 5478870"/>
              <a:gd name="connsiteY88" fmla="*/ 1860550 h 2368550"/>
              <a:gd name="connsiteX89" fmla="*/ 329020 w 5478870"/>
              <a:gd name="connsiteY89" fmla="*/ 1866900 h 2368550"/>
              <a:gd name="connsiteX90" fmla="*/ 322670 w 5478870"/>
              <a:gd name="connsiteY90" fmla="*/ 1892300 h 2368550"/>
              <a:gd name="connsiteX91" fmla="*/ 316320 w 5478870"/>
              <a:gd name="connsiteY91" fmla="*/ 1924050 h 2368550"/>
              <a:gd name="connsiteX92" fmla="*/ 297270 w 5478870"/>
              <a:gd name="connsiteY92" fmla="*/ 1943100 h 2368550"/>
              <a:gd name="connsiteX93" fmla="*/ 284570 w 5478870"/>
              <a:gd name="connsiteY93" fmla="*/ 1962150 h 2368550"/>
              <a:gd name="connsiteX94" fmla="*/ 265520 w 5478870"/>
              <a:gd name="connsiteY94" fmla="*/ 1974850 h 2368550"/>
              <a:gd name="connsiteX95" fmla="*/ 240120 w 5478870"/>
              <a:gd name="connsiteY95" fmla="*/ 1993900 h 2368550"/>
              <a:gd name="connsiteX96" fmla="*/ 208370 w 5478870"/>
              <a:gd name="connsiteY96" fmla="*/ 2000250 h 2368550"/>
              <a:gd name="connsiteX97" fmla="*/ 138520 w 5478870"/>
              <a:gd name="connsiteY97" fmla="*/ 2006600 h 2368550"/>
              <a:gd name="connsiteX98" fmla="*/ 132170 w 5478870"/>
              <a:gd name="connsiteY98" fmla="*/ 2095500 h 2368550"/>
              <a:gd name="connsiteX99" fmla="*/ 163920 w 5478870"/>
              <a:gd name="connsiteY99" fmla="*/ 2101850 h 2368550"/>
              <a:gd name="connsiteX100" fmla="*/ 170270 w 5478870"/>
              <a:gd name="connsiteY100" fmla="*/ 2127250 h 2368550"/>
              <a:gd name="connsiteX101" fmla="*/ 100420 w 5478870"/>
              <a:gd name="connsiteY101" fmla="*/ 2159000 h 2368550"/>
              <a:gd name="connsiteX102" fmla="*/ 75020 w 5478870"/>
              <a:gd name="connsiteY102" fmla="*/ 2165350 h 2368550"/>
              <a:gd name="connsiteX103" fmla="*/ 49620 w 5478870"/>
              <a:gd name="connsiteY103" fmla="*/ 2203450 h 2368550"/>
              <a:gd name="connsiteX104" fmla="*/ 11520 w 5478870"/>
              <a:gd name="connsiteY104" fmla="*/ 2254250 h 2368550"/>
              <a:gd name="connsiteX105" fmla="*/ 11520 w 5478870"/>
              <a:gd name="connsiteY105" fmla="*/ 2362200 h 2368550"/>
              <a:gd name="connsiteX106" fmla="*/ 30570 w 5478870"/>
              <a:gd name="connsiteY106" fmla="*/ 2368550 h 2368550"/>
              <a:gd name="connsiteX0" fmla="*/ 5421720 w 5421720"/>
              <a:gd name="connsiteY0" fmla="*/ 8591 h 2339041"/>
              <a:gd name="connsiteX1" fmla="*/ 5396320 w 5421720"/>
              <a:gd name="connsiteY1" fmla="*/ 21291 h 2339041"/>
              <a:gd name="connsiteX2" fmla="*/ 5377270 w 5421720"/>
              <a:gd name="connsiteY2" fmla="*/ 40341 h 2339041"/>
              <a:gd name="connsiteX3" fmla="*/ 5351870 w 5421720"/>
              <a:gd name="connsiteY3" fmla="*/ 46691 h 2339041"/>
              <a:gd name="connsiteX4" fmla="*/ 5288370 w 5421720"/>
              <a:gd name="connsiteY4" fmla="*/ 72091 h 2339041"/>
              <a:gd name="connsiteX5" fmla="*/ 4564470 w 5421720"/>
              <a:gd name="connsiteY5" fmla="*/ 948391 h 2339041"/>
              <a:gd name="connsiteX6" fmla="*/ 4526370 w 5421720"/>
              <a:gd name="connsiteY6" fmla="*/ 954741 h 2339041"/>
              <a:gd name="connsiteX7" fmla="*/ 4380320 w 5421720"/>
              <a:gd name="connsiteY7" fmla="*/ 967441 h 2339041"/>
              <a:gd name="connsiteX8" fmla="*/ 4342220 w 5421720"/>
              <a:gd name="connsiteY8" fmla="*/ 973791 h 2339041"/>
              <a:gd name="connsiteX9" fmla="*/ 4285070 w 5421720"/>
              <a:gd name="connsiteY9" fmla="*/ 980141 h 2339041"/>
              <a:gd name="connsiteX10" fmla="*/ 4266020 w 5421720"/>
              <a:gd name="connsiteY10" fmla="*/ 992841 h 2339041"/>
              <a:gd name="connsiteX11" fmla="*/ 4234270 w 5421720"/>
              <a:gd name="connsiteY11" fmla="*/ 999191 h 2339041"/>
              <a:gd name="connsiteX12" fmla="*/ 4119970 w 5421720"/>
              <a:gd name="connsiteY12" fmla="*/ 1011891 h 2339041"/>
              <a:gd name="connsiteX13" fmla="*/ 3980270 w 5421720"/>
              <a:gd name="connsiteY13" fmla="*/ 1018241 h 2339041"/>
              <a:gd name="connsiteX14" fmla="*/ 3923120 w 5421720"/>
              <a:gd name="connsiteY14" fmla="*/ 1049991 h 2339041"/>
              <a:gd name="connsiteX15" fmla="*/ 3904070 w 5421720"/>
              <a:gd name="connsiteY15" fmla="*/ 1081741 h 2339041"/>
              <a:gd name="connsiteX16" fmla="*/ 3897720 w 5421720"/>
              <a:gd name="connsiteY16" fmla="*/ 1100791 h 2339041"/>
              <a:gd name="connsiteX17" fmla="*/ 3885020 w 5421720"/>
              <a:gd name="connsiteY17" fmla="*/ 1145241 h 2339041"/>
              <a:gd name="connsiteX18" fmla="*/ 3878670 w 5421720"/>
              <a:gd name="connsiteY18" fmla="*/ 1183341 h 2339041"/>
              <a:gd name="connsiteX19" fmla="*/ 3859620 w 5421720"/>
              <a:gd name="connsiteY19" fmla="*/ 1196041 h 2339041"/>
              <a:gd name="connsiteX20" fmla="*/ 3834220 w 5421720"/>
              <a:gd name="connsiteY20" fmla="*/ 1176991 h 2339041"/>
              <a:gd name="connsiteX21" fmla="*/ 3783420 w 5421720"/>
              <a:gd name="connsiteY21" fmla="*/ 1164291 h 2339041"/>
              <a:gd name="connsiteX22" fmla="*/ 3764370 w 5421720"/>
              <a:gd name="connsiteY22" fmla="*/ 1157941 h 2339041"/>
              <a:gd name="connsiteX23" fmla="*/ 3650070 w 5421720"/>
              <a:gd name="connsiteY23" fmla="*/ 1176991 h 2339041"/>
              <a:gd name="connsiteX24" fmla="*/ 3618320 w 5421720"/>
              <a:gd name="connsiteY24" fmla="*/ 1227791 h 2339041"/>
              <a:gd name="connsiteX25" fmla="*/ 3605620 w 5421720"/>
              <a:gd name="connsiteY25" fmla="*/ 1246841 h 2339041"/>
              <a:gd name="connsiteX26" fmla="*/ 3554820 w 5421720"/>
              <a:gd name="connsiteY26" fmla="*/ 1284941 h 2339041"/>
              <a:gd name="connsiteX27" fmla="*/ 3516720 w 5421720"/>
              <a:gd name="connsiteY27" fmla="*/ 1291291 h 2339041"/>
              <a:gd name="connsiteX28" fmla="*/ 3497670 w 5421720"/>
              <a:gd name="connsiteY28" fmla="*/ 1297641 h 2339041"/>
              <a:gd name="connsiteX29" fmla="*/ 3472270 w 5421720"/>
              <a:gd name="connsiteY29" fmla="*/ 1303991 h 2339041"/>
              <a:gd name="connsiteX30" fmla="*/ 3453220 w 5421720"/>
              <a:gd name="connsiteY30" fmla="*/ 1316691 h 2339041"/>
              <a:gd name="connsiteX31" fmla="*/ 3288120 w 5421720"/>
              <a:gd name="connsiteY31" fmla="*/ 1303991 h 2339041"/>
              <a:gd name="connsiteX32" fmla="*/ 3205570 w 5421720"/>
              <a:gd name="connsiteY32" fmla="*/ 1259541 h 2339041"/>
              <a:gd name="connsiteX33" fmla="*/ 3180170 w 5421720"/>
              <a:gd name="connsiteY33" fmla="*/ 1246841 h 2339041"/>
              <a:gd name="connsiteX34" fmla="*/ 3110320 w 5421720"/>
              <a:gd name="connsiteY34" fmla="*/ 1234141 h 2339041"/>
              <a:gd name="connsiteX35" fmla="*/ 3097620 w 5421720"/>
              <a:gd name="connsiteY35" fmla="*/ 1215091 h 2339041"/>
              <a:gd name="connsiteX36" fmla="*/ 3021420 w 5421720"/>
              <a:gd name="connsiteY36" fmla="*/ 1183341 h 2339041"/>
              <a:gd name="connsiteX37" fmla="*/ 3008720 w 5421720"/>
              <a:gd name="connsiteY37" fmla="*/ 1164291 h 2339041"/>
              <a:gd name="connsiteX38" fmla="*/ 2983320 w 5421720"/>
              <a:gd name="connsiteY38" fmla="*/ 1157941 h 2339041"/>
              <a:gd name="connsiteX39" fmla="*/ 2926170 w 5421720"/>
              <a:gd name="connsiteY39" fmla="*/ 1151591 h 2339041"/>
              <a:gd name="connsiteX40" fmla="*/ 2900770 w 5421720"/>
              <a:gd name="connsiteY40" fmla="*/ 1138891 h 2339041"/>
              <a:gd name="connsiteX41" fmla="*/ 2830920 w 5421720"/>
              <a:gd name="connsiteY41" fmla="*/ 1094441 h 2339041"/>
              <a:gd name="connsiteX42" fmla="*/ 2710270 w 5421720"/>
              <a:gd name="connsiteY42" fmla="*/ 1056341 h 2339041"/>
              <a:gd name="connsiteX43" fmla="*/ 2703920 w 5421720"/>
              <a:gd name="connsiteY43" fmla="*/ 1018241 h 2339041"/>
              <a:gd name="connsiteX44" fmla="*/ 2684870 w 5421720"/>
              <a:gd name="connsiteY44" fmla="*/ 1011891 h 2339041"/>
              <a:gd name="connsiteX45" fmla="*/ 2608670 w 5421720"/>
              <a:gd name="connsiteY45" fmla="*/ 1018241 h 2339041"/>
              <a:gd name="connsiteX46" fmla="*/ 2583270 w 5421720"/>
              <a:gd name="connsiteY46" fmla="*/ 1024591 h 2339041"/>
              <a:gd name="connsiteX47" fmla="*/ 2589620 w 5421720"/>
              <a:gd name="connsiteY47" fmla="*/ 1049991 h 2339041"/>
              <a:gd name="connsiteX48" fmla="*/ 2576920 w 5421720"/>
              <a:gd name="connsiteY48" fmla="*/ 1100791 h 2339041"/>
              <a:gd name="connsiteX49" fmla="*/ 2519770 w 5421720"/>
              <a:gd name="connsiteY49" fmla="*/ 1107141 h 2339041"/>
              <a:gd name="connsiteX50" fmla="*/ 2488020 w 5421720"/>
              <a:gd name="connsiteY50" fmla="*/ 1145241 h 2339041"/>
              <a:gd name="connsiteX51" fmla="*/ 2462620 w 5421720"/>
              <a:gd name="connsiteY51" fmla="*/ 1151591 h 2339041"/>
              <a:gd name="connsiteX52" fmla="*/ 2437220 w 5421720"/>
              <a:gd name="connsiteY52" fmla="*/ 1164291 h 2339041"/>
              <a:gd name="connsiteX53" fmla="*/ 2424520 w 5421720"/>
              <a:gd name="connsiteY53" fmla="*/ 1183341 h 2339041"/>
              <a:gd name="connsiteX54" fmla="*/ 2380070 w 5421720"/>
              <a:gd name="connsiteY54" fmla="*/ 1278591 h 2339041"/>
              <a:gd name="connsiteX55" fmla="*/ 2348320 w 5421720"/>
              <a:gd name="connsiteY55" fmla="*/ 1284941 h 2339041"/>
              <a:gd name="connsiteX56" fmla="*/ 2322920 w 5421720"/>
              <a:gd name="connsiteY56" fmla="*/ 1323041 h 2339041"/>
              <a:gd name="connsiteX57" fmla="*/ 2278470 w 5421720"/>
              <a:gd name="connsiteY57" fmla="*/ 1373841 h 2339041"/>
              <a:gd name="connsiteX58" fmla="*/ 2246720 w 5421720"/>
              <a:gd name="connsiteY58" fmla="*/ 1380191 h 2339041"/>
              <a:gd name="connsiteX59" fmla="*/ 2145120 w 5421720"/>
              <a:gd name="connsiteY59" fmla="*/ 1386541 h 2339041"/>
              <a:gd name="connsiteX60" fmla="*/ 1999070 w 5421720"/>
              <a:gd name="connsiteY60" fmla="*/ 1411941 h 2339041"/>
              <a:gd name="connsiteX61" fmla="*/ 1637120 w 5421720"/>
              <a:gd name="connsiteY61" fmla="*/ 1418291 h 2339041"/>
              <a:gd name="connsiteX62" fmla="*/ 1611720 w 5421720"/>
              <a:gd name="connsiteY62" fmla="*/ 1424641 h 2339041"/>
              <a:gd name="connsiteX63" fmla="*/ 1573620 w 5421720"/>
              <a:gd name="connsiteY63" fmla="*/ 1469091 h 2339041"/>
              <a:gd name="connsiteX64" fmla="*/ 1554570 w 5421720"/>
              <a:gd name="connsiteY64" fmla="*/ 1481791 h 2339041"/>
              <a:gd name="connsiteX65" fmla="*/ 1522820 w 5421720"/>
              <a:gd name="connsiteY65" fmla="*/ 1507191 h 2339041"/>
              <a:gd name="connsiteX66" fmla="*/ 1484720 w 5421720"/>
              <a:gd name="connsiteY66" fmla="*/ 1532591 h 2339041"/>
              <a:gd name="connsiteX67" fmla="*/ 1408520 w 5421720"/>
              <a:gd name="connsiteY67" fmla="*/ 1526241 h 2339041"/>
              <a:gd name="connsiteX68" fmla="*/ 1389470 w 5421720"/>
              <a:gd name="connsiteY68" fmla="*/ 1488141 h 2339041"/>
              <a:gd name="connsiteX69" fmla="*/ 1237070 w 5421720"/>
              <a:gd name="connsiteY69" fmla="*/ 1481791 h 2339041"/>
              <a:gd name="connsiteX70" fmla="*/ 1084670 w 5421720"/>
              <a:gd name="connsiteY70" fmla="*/ 1488141 h 2339041"/>
              <a:gd name="connsiteX71" fmla="*/ 1008470 w 5421720"/>
              <a:gd name="connsiteY71" fmla="*/ 1507191 h 2339041"/>
              <a:gd name="connsiteX72" fmla="*/ 938620 w 5421720"/>
              <a:gd name="connsiteY72" fmla="*/ 1513541 h 2339041"/>
              <a:gd name="connsiteX73" fmla="*/ 900520 w 5421720"/>
              <a:gd name="connsiteY73" fmla="*/ 1500841 h 2339041"/>
              <a:gd name="connsiteX74" fmla="*/ 798920 w 5421720"/>
              <a:gd name="connsiteY74" fmla="*/ 1538941 h 2339041"/>
              <a:gd name="connsiteX75" fmla="*/ 767170 w 5421720"/>
              <a:gd name="connsiteY75" fmla="*/ 1583391 h 2339041"/>
              <a:gd name="connsiteX76" fmla="*/ 741770 w 5421720"/>
              <a:gd name="connsiteY76" fmla="*/ 1608791 h 2339041"/>
              <a:gd name="connsiteX77" fmla="*/ 735420 w 5421720"/>
              <a:gd name="connsiteY77" fmla="*/ 1627841 h 2339041"/>
              <a:gd name="connsiteX78" fmla="*/ 659220 w 5421720"/>
              <a:gd name="connsiteY78" fmla="*/ 1634191 h 2339041"/>
              <a:gd name="connsiteX79" fmla="*/ 576670 w 5421720"/>
              <a:gd name="connsiteY79" fmla="*/ 1659591 h 2339041"/>
              <a:gd name="connsiteX80" fmla="*/ 532220 w 5421720"/>
              <a:gd name="connsiteY80" fmla="*/ 1684991 h 2339041"/>
              <a:gd name="connsiteX81" fmla="*/ 487770 w 5421720"/>
              <a:gd name="connsiteY81" fmla="*/ 1704041 h 2339041"/>
              <a:gd name="connsiteX82" fmla="*/ 468720 w 5421720"/>
              <a:gd name="connsiteY82" fmla="*/ 1716741 h 2339041"/>
              <a:gd name="connsiteX83" fmla="*/ 456020 w 5421720"/>
              <a:gd name="connsiteY83" fmla="*/ 1754841 h 2339041"/>
              <a:gd name="connsiteX84" fmla="*/ 449670 w 5421720"/>
              <a:gd name="connsiteY84" fmla="*/ 1780241 h 2339041"/>
              <a:gd name="connsiteX85" fmla="*/ 430620 w 5421720"/>
              <a:gd name="connsiteY85" fmla="*/ 1792941 h 2339041"/>
              <a:gd name="connsiteX86" fmla="*/ 405220 w 5421720"/>
              <a:gd name="connsiteY86" fmla="*/ 1811991 h 2339041"/>
              <a:gd name="connsiteX87" fmla="*/ 386170 w 5421720"/>
              <a:gd name="connsiteY87" fmla="*/ 1831041 h 2339041"/>
              <a:gd name="connsiteX88" fmla="*/ 329020 w 5421720"/>
              <a:gd name="connsiteY88" fmla="*/ 1837391 h 2339041"/>
              <a:gd name="connsiteX89" fmla="*/ 322670 w 5421720"/>
              <a:gd name="connsiteY89" fmla="*/ 1862791 h 2339041"/>
              <a:gd name="connsiteX90" fmla="*/ 316320 w 5421720"/>
              <a:gd name="connsiteY90" fmla="*/ 1894541 h 2339041"/>
              <a:gd name="connsiteX91" fmla="*/ 297270 w 5421720"/>
              <a:gd name="connsiteY91" fmla="*/ 1913591 h 2339041"/>
              <a:gd name="connsiteX92" fmla="*/ 284570 w 5421720"/>
              <a:gd name="connsiteY92" fmla="*/ 1932641 h 2339041"/>
              <a:gd name="connsiteX93" fmla="*/ 265520 w 5421720"/>
              <a:gd name="connsiteY93" fmla="*/ 1945341 h 2339041"/>
              <a:gd name="connsiteX94" fmla="*/ 240120 w 5421720"/>
              <a:gd name="connsiteY94" fmla="*/ 1964391 h 2339041"/>
              <a:gd name="connsiteX95" fmla="*/ 208370 w 5421720"/>
              <a:gd name="connsiteY95" fmla="*/ 1970741 h 2339041"/>
              <a:gd name="connsiteX96" fmla="*/ 138520 w 5421720"/>
              <a:gd name="connsiteY96" fmla="*/ 1977091 h 2339041"/>
              <a:gd name="connsiteX97" fmla="*/ 132170 w 5421720"/>
              <a:gd name="connsiteY97" fmla="*/ 2065991 h 2339041"/>
              <a:gd name="connsiteX98" fmla="*/ 163920 w 5421720"/>
              <a:gd name="connsiteY98" fmla="*/ 2072341 h 2339041"/>
              <a:gd name="connsiteX99" fmla="*/ 170270 w 5421720"/>
              <a:gd name="connsiteY99" fmla="*/ 2097741 h 2339041"/>
              <a:gd name="connsiteX100" fmla="*/ 100420 w 5421720"/>
              <a:gd name="connsiteY100" fmla="*/ 2129491 h 2339041"/>
              <a:gd name="connsiteX101" fmla="*/ 75020 w 5421720"/>
              <a:gd name="connsiteY101" fmla="*/ 2135841 h 2339041"/>
              <a:gd name="connsiteX102" fmla="*/ 49620 w 5421720"/>
              <a:gd name="connsiteY102" fmla="*/ 2173941 h 2339041"/>
              <a:gd name="connsiteX103" fmla="*/ 11520 w 5421720"/>
              <a:gd name="connsiteY103" fmla="*/ 2224741 h 2339041"/>
              <a:gd name="connsiteX104" fmla="*/ 11520 w 5421720"/>
              <a:gd name="connsiteY104" fmla="*/ 2332691 h 2339041"/>
              <a:gd name="connsiteX105" fmla="*/ 30570 w 5421720"/>
              <a:gd name="connsiteY105" fmla="*/ 2339041 h 2339041"/>
              <a:gd name="connsiteX0" fmla="*/ 5421720 w 5421720"/>
              <a:gd name="connsiteY0" fmla="*/ 8591 h 2339041"/>
              <a:gd name="connsiteX1" fmla="*/ 5377270 w 5421720"/>
              <a:gd name="connsiteY1" fmla="*/ 40341 h 2339041"/>
              <a:gd name="connsiteX2" fmla="*/ 5351870 w 5421720"/>
              <a:gd name="connsiteY2" fmla="*/ 46691 h 2339041"/>
              <a:gd name="connsiteX3" fmla="*/ 5288370 w 5421720"/>
              <a:gd name="connsiteY3" fmla="*/ 72091 h 2339041"/>
              <a:gd name="connsiteX4" fmla="*/ 4564470 w 5421720"/>
              <a:gd name="connsiteY4" fmla="*/ 948391 h 2339041"/>
              <a:gd name="connsiteX5" fmla="*/ 4526370 w 5421720"/>
              <a:gd name="connsiteY5" fmla="*/ 954741 h 2339041"/>
              <a:gd name="connsiteX6" fmla="*/ 4380320 w 5421720"/>
              <a:gd name="connsiteY6" fmla="*/ 967441 h 2339041"/>
              <a:gd name="connsiteX7" fmla="*/ 4342220 w 5421720"/>
              <a:gd name="connsiteY7" fmla="*/ 973791 h 2339041"/>
              <a:gd name="connsiteX8" fmla="*/ 4285070 w 5421720"/>
              <a:gd name="connsiteY8" fmla="*/ 980141 h 2339041"/>
              <a:gd name="connsiteX9" fmla="*/ 4266020 w 5421720"/>
              <a:gd name="connsiteY9" fmla="*/ 992841 h 2339041"/>
              <a:gd name="connsiteX10" fmla="*/ 4234270 w 5421720"/>
              <a:gd name="connsiteY10" fmla="*/ 999191 h 2339041"/>
              <a:gd name="connsiteX11" fmla="*/ 4119970 w 5421720"/>
              <a:gd name="connsiteY11" fmla="*/ 1011891 h 2339041"/>
              <a:gd name="connsiteX12" fmla="*/ 3980270 w 5421720"/>
              <a:gd name="connsiteY12" fmla="*/ 1018241 h 2339041"/>
              <a:gd name="connsiteX13" fmla="*/ 3923120 w 5421720"/>
              <a:gd name="connsiteY13" fmla="*/ 1049991 h 2339041"/>
              <a:gd name="connsiteX14" fmla="*/ 3904070 w 5421720"/>
              <a:gd name="connsiteY14" fmla="*/ 1081741 h 2339041"/>
              <a:gd name="connsiteX15" fmla="*/ 3897720 w 5421720"/>
              <a:gd name="connsiteY15" fmla="*/ 1100791 h 2339041"/>
              <a:gd name="connsiteX16" fmla="*/ 3885020 w 5421720"/>
              <a:gd name="connsiteY16" fmla="*/ 1145241 h 2339041"/>
              <a:gd name="connsiteX17" fmla="*/ 3878670 w 5421720"/>
              <a:gd name="connsiteY17" fmla="*/ 1183341 h 2339041"/>
              <a:gd name="connsiteX18" fmla="*/ 3859620 w 5421720"/>
              <a:gd name="connsiteY18" fmla="*/ 1196041 h 2339041"/>
              <a:gd name="connsiteX19" fmla="*/ 3834220 w 5421720"/>
              <a:gd name="connsiteY19" fmla="*/ 1176991 h 2339041"/>
              <a:gd name="connsiteX20" fmla="*/ 3783420 w 5421720"/>
              <a:gd name="connsiteY20" fmla="*/ 1164291 h 2339041"/>
              <a:gd name="connsiteX21" fmla="*/ 3764370 w 5421720"/>
              <a:gd name="connsiteY21" fmla="*/ 1157941 h 2339041"/>
              <a:gd name="connsiteX22" fmla="*/ 3650070 w 5421720"/>
              <a:gd name="connsiteY22" fmla="*/ 1176991 h 2339041"/>
              <a:gd name="connsiteX23" fmla="*/ 3618320 w 5421720"/>
              <a:gd name="connsiteY23" fmla="*/ 1227791 h 2339041"/>
              <a:gd name="connsiteX24" fmla="*/ 3605620 w 5421720"/>
              <a:gd name="connsiteY24" fmla="*/ 1246841 h 2339041"/>
              <a:gd name="connsiteX25" fmla="*/ 3554820 w 5421720"/>
              <a:gd name="connsiteY25" fmla="*/ 1284941 h 2339041"/>
              <a:gd name="connsiteX26" fmla="*/ 3516720 w 5421720"/>
              <a:gd name="connsiteY26" fmla="*/ 1291291 h 2339041"/>
              <a:gd name="connsiteX27" fmla="*/ 3497670 w 5421720"/>
              <a:gd name="connsiteY27" fmla="*/ 1297641 h 2339041"/>
              <a:gd name="connsiteX28" fmla="*/ 3472270 w 5421720"/>
              <a:gd name="connsiteY28" fmla="*/ 1303991 h 2339041"/>
              <a:gd name="connsiteX29" fmla="*/ 3453220 w 5421720"/>
              <a:gd name="connsiteY29" fmla="*/ 1316691 h 2339041"/>
              <a:gd name="connsiteX30" fmla="*/ 3288120 w 5421720"/>
              <a:gd name="connsiteY30" fmla="*/ 1303991 h 2339041"/>
              <a:gd name="connsiteX31" fmla="*/ 3205570 w 5421720"/>
              <a:gd name="connsiteY31" fmla="*/ 1259541 h 2339041"/>
              <a:gd name="connsiteX32" fmla="*/ 3180170 w 5421720"/>
              <a:gd name="connsiteY32" fmla="*/ 1246841 h 2339041"/>
              <a:gd name="connsiteX33" fmla="*/ 3110320 w 5421720"/>
              <a:gd name="connsiteY33" fmla="*/ 1234141 h 2339041"/>
              <a:gd name="connsiteX34" fmla="*/ 3097620 w 5421720"/>
              <a:gd name="connsiteY34" fmla="*/ 1215091 h 2339041"/>
              <a:gd name="connsiteX35" fmla="*/ 3021420 w 5421720"/>
              <a:gd name="connsiteY35" fmla="*/ 1183341 h 2339041"/>
              <a:gd name="connsiteX36" fmla="*/ 3008720 w 5421720"/>
              <a:gd name="connsiteY36" fmla="*/ 1164291 h 2339041"/>
              <a:gd name="connsiteX37" fmla="*/ 2983320 w 5421720"/>
              <a:gd name="connsiteY37" fmla="*/ 1157941 h 2339041"/>
              <a:gd name="connsiteX38" fmla="*/ 2926170 w 5421720"/>
              <a:gd name="connsiteY38" fmla="*/ 1151591 h 2339041"/>
              <a:gd name="connsiteX39" fmla="*/ 2900770 w 5421720"/>
              <a:gd name="connsiteY39" fmla="*/ 1138891 h 2339041"/>
              <a:gd name="connsiteX40" fmla="*/ 2830920 w 5421720"/>
              <a:gd name="connsiteY40" fmla="*/ 1094441 h 2339041"/>
              <a:gd name="connsiteX41" fmla="*/ 2710270 w 5421720"/>
              <a:gd name="connsiteY41" fmla="*/ 1056341 h 2339041"/>
              <a:gd name="connsiteX42" fmla="*/ 2703920 w 5421720"/>
              <a:gd name="connsiteY42" fmla="*/ 1018241 h 2339041"/>
              <a:gd name="connsiteX43" fmla="*/ 2684870 w 5421720"/>
              <a:gd name="connsiteY43" fmla="*/ 1011891 h 2339041"/>
              <a:gd name="connsiteX44" fmla="*/ 2608670 w 5421720"/>
              <a:gd name="connsiteY44" fmla="*/ 1018241 h 2339041"/>
              <a:gd name="connsiteX45" fmla="*/ 2583270 w 5421720"/>
              <a:gd name="connsiteY45" fmla="*/ 1024591 h 2339041"/>
              <a:gd name="connsiteX46" fmla="*/ 2589620 w 5421720"/>
              <a:gd name="connsiteY46" fmla="*/ 1049991 h 2339041"/>
              <a:gd name="connsiteX47" fmla="*/ 2576920 w 5421720"/>
              <a:gd name="connsiteY47" fmla="*/ 1100791 h 2339041"/>
              <a:gd name="connsiteX48" fmla="*/ 2519770 w 5421720"/>
              <a:gd name="connsiteY48" fmla="*/ 1107141 h 2339041"/>
              <a:gd name="connsiteX49" fmla="*/ 2488020 w 5421720"/>
              <a:gd name="connsiteY49" fmla="*/ 1145241 h 2339041"/>
              <a:gd name="connsiteX50" fmla="*/ 2462620 w 5421720"/>
              <a:gd name="connsiteY50" fmla="*/ 1151591 h 2339041"/>
              <a:gd name="connsiteX51" fmla="*/ 2437220 w 5421720"/>
              <a:gd name="connsiteY51" fmla="*/ 1164291 h 2339041"/>
              <a:gd name="connsiteX52" fmla="*/ 2424520 w 5421720"/>
              <a:gd name="connsiteY52" fmla="*/ 1183341 h 2339041"/>
              <a:gd name="connsiteX53" fmla="*/ 2380070 w 5421720"/>
              <a:gd name="connsiteY53" fmla="*/ 1278591 h 2339041"/>
              <a:gd name="connsiteX54" fmla="*/ 2348320 w 5421720"/>
              <a:gd name="connsiteY54" fmla="*/ 1284941 h 2339041"/>
              <a:gd name="connsiteX55" fmla="*/ 2322920 w 5421720"/>
              <a:gd name="connsiteY55" fmla="*/ 1323041 h 2339041"/>
              <a:gd name="connsiteX56" fmla="*/ 2278470 w 5421720"/>
              <a:gd name="connsiteY56" fmla="*/ 1373841 h 2339041"/>
              <a:gd name="connsiteX57" fmla="*/ 2246720 w 5421720"/>
              <a:gd name="connsiteY57" fmla="*/ 1380191 h 2339041"/>
              <a:gd name="connsiteX58" fmla="*/ 2145120 w 5421720"/>
              <a:gd name="connsiteY58" fmla="*/ 1386541 h 2339041"/>
              <a:gd name="connsiteX59" fmla="*/ 1999070 w 5421720"/>
              <a:gd name="connsiteY59" fmla="*/ 1411941 h 2339041"/>
              <a:gd name="connsiteX60" fmla="*/ 1637120 w 5421720"/>
              <a:gd name="connsiteY60" fmla="*/ 1418291 h 2339041"/>
              <a:gd name="connsiteX61" fmla="*/ 1611720 w 5421720"/>
              <a:gd name="connsiteY61" fmla="*/ 1424641 h 2339041"/>
              <a:gd name="connsiteX62" fmla="*/ 1573620 w 5421720"/>
              <a:gd name="connsiteY62" fmla="*/ 1469091 h 2339041"/>
              <a:gd name="connsiteX63" fmla="*/ 1554570 w 5421720"/>
              <a:gd name="connsiteY63" fmla="*/ 1481791 h 2339041"/>
              <a:gd name="connsiteX64" fmla="*/ 1522820 w 5421720"/>
              <a:gd name="connsiteY64" fmla="*/ 1507191 h 2339041"/>
              <a:gd name="connsiteX65" fmla="*/ 1484720 w 5421720"/>
              <a:gd name="connsiteY65" fmla="*/ 1532591 h 2339041"/>
              <a:gd name="connsiteX66" fmla="*/ 1408520 w 5421720"/>
              <a:gd name="connsiteY66" fmla="*/ 1526241 h 2339041"/>
              <a:gd name="connsiteX67" fmla="*/ 1389470 w 5421720"/>
              <a:gd name="connsiteY67" fmla="*/ 1488141 h 2339041"/>
              <a:gd name="connsiteX68" fmla="*/ 1237070 w 5421720"/>
              <a:gd name="connsiteY68" fmla="*/ 1481791 h 2339041"/>
              <a:gd name="connsiteX69" fmla="*/ 1084670 w 5421720"/>
              <a:gd name="connsiteY69" fmla="*/ 1488141 h 2339041"/>
              <a:gd name="connsiteX70" fmla="*/ 1008470 w 5421720"/>
              <a:gd name="connsiteY70" fmla="*/ 1507191 h 2339041"/>
              <a:gd name="connsiteX71" fmla="*/ 938620 w 5421720"/>
              <a:gd name="connsiteY71" fmla="*/ 1513541 h 2339041"/>
              <a:gd name="connsiteX72" fmla="*/ 900520 w 5421720"/>
              <a:gd name="connsiteY72" fmla="*/ 1500841 h 2339041"/>
              <a:gd name="connsiteX73" fmla="*/ 798920 w 5421720"/>
              <a:gd name="connsiteY73" fmla="*/ 1538941 h 2339041"/>
              <a:gd name="connsiteX74" fmla="*/ 767170 w 5421720"/>
              <a:gd name="connsiteY74" fmla="*/ 1583391 h 2339041"/>
              <a:gd name="connsiteX75" fmla="*/ 741770 w 5421720"/>
              <a:gd name="connsiteY75" fmla="*/ 1608791 h 2339041"/>
              <a:gd name="connsiteX76" fmla="*/ 735420 w 5421720"/>
              <a:gd name="connsiteY76" fmla="*/ 1627841 h 2339041"/>
              <a:gd name="connsiteX77" fmla="*/ 659220 w 5421720"/>
              <a:gd name="connsiteY77" fmla="*/ 1634191 h 2339041"/>
              <a:gd name="connsiteX78" fmla="*/ 576670 w 5421720"/>
              <a:gd name="connsiteY78" fmla="*/ 1659591 h 2339041"/>
              <a:gd name="connsiteX79" fmla="*/ 532220 w 5421720"/>
              <a:gd name="connsiteY79" fmla="*/ 1684991 h 2339041"/>
              <a:gd name="connsiteX80" fmla="*/ 487770 w 5421720"/>
              <a:gd name="connsiteY80" fmla="*/ 1704041 h 2339041"/>
              <a:gd name="connsiteX81" fmla="*/ 468720 w 5421720"/>
              <a:gd name="connsiteY81" fmla="*/ 1716741 h 2339041"/>
              <a:gd name="connsiteX82" fmla="*/ 456020 w 5421720"/>
              <a:gd name="connsiteY82" fmla="*/ 1754841 h 2339041"/>
              <a:gd name="connsiteX83" fmla="*/ 449670 w 5421720"/>
              <a:gd name="connsiteY83" fmla="*/ 1780241 h 2339041"/>
              <a:gd name="connsiteX84" fmla="*/ 430620 w 5421720"/>
              <a:gd name="connsiteY84" fmla="*/ 1792941 h 2339041"/>
              <a:gd name="connsiteX85" fmla="*/ 405220 w 5421720"/>
              <a:gd name="connsiteY85" fmla="*/ 1811991 h 2339041"/>
              <a:gd name="connsiteX86" fmla="*/ 386170 w 5421720"/>
              <a:gd name="connsiteY86" fmla="*/ 1831041 h 2339041"/>
              <a:gd name="connsiteX87" fmla="*/ 329020 w 5421720"/>
              <a:gd name="connsiteY87" fmla="*/ 1837391 h 2339041"/>
              <a:gd name="connsiteX88" fmla="*/ 322670 w 5421720"/>
              <a:gd name="connsiteY88" fmla="*/ 1862791 h 2339041"/>
              <a:gd name="connsiteX89" fmla="*/ 316320 w 5421720"/>
              <a:gd name="connsiteY89" fmla="*/ 1894541 h 2339041"/>
              <a:gd name="connsiteX90" fmla="*/ 297270 w 5421720"/>
              <a:gd name="connsiteY90" fmla="*/ 1913591 h 2339041"/>
              <a:gd name="connsiteX91" fmla="*/ 284570 w 5421720"/>
              <a:gd name="connsiteY91" fmla="*/ 1932641 h 2339041"/>
              <a:gd name="connsiteX92" fmla="*/ 265520 w 5421720"/>
              <a:gd name="connsiteY92" fmla="*/ 1945341 h 2339041"/>
              <a:gd name="connsiteX93" fmla="*/ 240120 w 5421720"/>
              <a:gd name="connsiteY93" fmla="*/ 1964391 h 2339041"/>
              <a:gd name="connsiteX94" fmla="*/ 208370 w 5421720"/>
              <a:gd name="connsiteY94" fmla="*/ 1970741 h 2339041"/>
              <a:gd name="connsiteX95" fmla="*/ 138520 w 5421720"/>
              <a:gd name="connsiteY95" fmla="*/ 1977091 h 2339041"/>
              <a:gd name="connsiteX96" fmla="*/ 132170 w 5421720"/>
              <a:gd name="connsiteY96" fmla="*/ 2065991 h 2339041"/>
              <a:gd name="connsiteX97" fmla="*/ 163920 w 5421720"/>
              <a:gd name="connsiteY97" fmla="*/ 2072341 h 2339041"/>
              <a:gd name="connsiteX98" fmla="*/ 170270 w 5421720"/>
              <a:gd name="connsiteY98" fmla="*/ 2097741 h 2339041"/>
              <a:gd name="connsiteX99" fmla="*/ 100420 w 5421720"/>
              <a:gd name="connsiteY99" fmla="*/ 2129491 h 2339041"/>
              <a:gd name="connsiteX100" fmla="*/ 75020 w 5421720"/>
              <a:gd name="connsiteY100" fmla="*/ 2135841 h 2339041"/>
              <a:gd name="connsiteX101" fmla="*/ 49620 w 5421720"/>
              <a:gd name="connsiteY101" fmla="*/ 2173941 h 2339041"/>
              <a:gd name="connsiteX102" fmla="*/ 11520 w 5421720"/>
              <a:gd name="connsiteY102" fmla="*/ 2224741 h 2339041"/>
              <a:gd name="connsiteX103" fmla="*/ 11520 w 5421720"/>
              <a:gd name="connsiteY103" fmla="*/ 2332691 h 2339041"/>
              <a:gd name="connsiteX104" fmla="*/ 30570 w 5421720"/>
              <a:gd name="connsiteY104" fmla="*/ 2339041 h 2339041"/>
              <a:gd name="connsiteX0" fmla="*/ 5377270 w 5377270"/>
              <a:gd name="connsiteY0" fmla="*/ 40341 h 2339041"/>
              <a:gd name="connsiteX1" fmla="*/ 5351870 w 5377270"/>
              <a:gd name="connsiteY1" fmla="*/ 46691 h 2339041"/>
              <a:gd name="connsiteX2" fmla="*/ 5288370 w 5377270"/>
              <a:gd name="connsiteY2" fmla="*/ 72091 h 2339041"/>
              <a:gd name="connsiteX3" fmla="*/ 4564470 w 5377270"/>
              <a:gd name="connsiteY3" fmla="*/ 948391 h 2339041"/>
              <a:gd name="connsiteX4" fmla="*/ 4526370 w 5377270"/>
              <a:gd name="connsiteY4" fmla="*/ 954741 h 2339041"/>
              <a:gd name="connsiteX5" fmla="*/ 4380320 w 5377270"/>
              <a:gd name="connsiteY5" fmla="*/ 967441 h 2339041"/>
              <a:gd name="connsiteX6" fmla="*/ 4342220 w 5377270"/>
              <a:gd name="connsiteY6" fmla="*/ 973791 h 2339041"/>
              <a:gd name="connsiteX7" fmla="*/ 4285070 w 5377270"/>
              <a:gd name="connsiteY7" fmla="*/ 980141 h 2339041"/>
              <a:gd name="connsiteX8" fmla="*/ 4266020 w 5377270"/>
              <a:gd name="connsiteY8" fmla="*/ 992841 h 2339041"/>
              <a:gd name="connsiteX9" fmla="*/ 4234270 w 5377270"/>
              <a:gd name="connsiteY9" fmla="*/ 999191 h 2339041"/>
              <a:gd name="connsiteX10" fmla="*/ 4119970 w 5377270"/>
              <a:gd name="connsiteY10" fmla="*/ 1011891 h 2339041"/>
              <a:gd name="connsiteX11" fmla="*/ 3980270 w 5377270"/>
              <a:gd name="connsiteY11" fmla="*/ 1018241 h 2339041"/>
              <a:gd name="connsiteX12" fmla="*/ 3923120 w 5377270"/>
              <a:gd name="connsiteY12" fmla="*/ 1049991 h 2339041"/>
              <a:gd name="connsiteX13" fmla="*/ 3904070 w 5377270"/>
              <a:gd name="connsiteY13" fmla="*/ 1081741 h 2339041"/>
              <a:gd name="connsiteX14" fmla="*/ 3897720 w 5377270"/>
              <a:gd name="connsiteY14" fmla="*/ 1100791 h 2339041"/>
              <a:gd name="connsiteX15" fmla="*/ 3885020 w 5377270"/>
              <a:gd name="connsiteY15" fmla="*/ 1145241 h 2339041"/>
              <a:gd name="connsiteX16" fmla="*/ 3878670 w 5377270"/>
              <a:gd name="connsiteY16" fmla="*/ 1183341 h 2339041"/>
              <a:gd name="connsiteX17" fmla="*/ 3859620 w 5377270"/>
              <a:gd name="connsiteY17" fmla="*/ 1196041 h 2339041"/>
              <a:gd name="connsiteX18" fmla="*/ 3834220 w 5377270"/>
              <a:gd name="connsiteY18" fmla="*/ 1176991 h 2339041"/>
              <a:gd name="connsiteX19" fmla="*/ 3783420 w 5377270"/>
              <a:gd name="connsiteY19" fmla="*/ 1164291 h 2339041"/>
              <a:gd name="connsiteX20" fmla="*/ 3764370 w 5377270"/>
              <a:gd name="connsiteY20" fmla="*/ 1157941 h 2339041"/>
              <a:gd name="connsiteX21" fmla="*/ 3650070 w 5377270"/>
              <a:gd name="connsiteY21" fmla="*/ 1176991 h 2339041"/>
              <a:gd name="connsiteX22" fmla="*/ 3618320 w 5377270"/>
              <a:gd name="connsiteY22" fmla="*/ 1227791 h 2339041"/>
              <a:gd name="connsiteX23" fmla="*/ 3605620 w 5377270"/>
              <a:gd name="connsiteY23" fmla="*/ 1246841 h 2339041"/>
              <a:gd name="connsiteX24" fmla="*/ 3554820 w 5377270"/>
              <a:gd name="connsiteY24" fmla="*/ 1284941 h 2339041"/>
              <a:gd name="connsiteX25" fmla="*/ 3516720 w 5377270"/>
              <a:gd name="connsiteY25" fmla="*/ 1291291 h 2339041"/>
              <a:gd name="connsiteX26" fmla="*/ 3497670 w 5377270"/>
              <a:gd name="connsiteY26" fmla="*/ 1297641 h 2339041"/>
              <a:gd name="connsiteX27" fmla="*/ 3472270 w 5377270"/>
              <a:gd name="connsiteY27" fmla="*/ 1303991 h 2339041"/>
              <a:gd name="connsiteX28" fmla="*/ 3453220 w 5377270"/>
              <a:gd name="connsiteY28" fmla="*/ 1316691 h 2339041"/>
              <a:gd name="connsiteX29" fmla="*/ 3288120 w 5377270"/>
              <a:gd name="connsiteY29" fmla="*/ 1303991 h 2339041"/>
              <a:gd name="connsiteX30" fmla="*/ 3205570 w 5377270"/>
              <a:gd name="connsiteY30" fmla="*/ 1259541 h 2339041"/>
              <a:gd name="connsiteX31" fmla="*/ 3180170 w 5377270"/>
              <a:gd name="connsiteY31" fmla="*/ 1246841 h 2339041"/>
              <a:gd name="connsiteX32" fmla="*/ 3110320 w 5377270"/>
              <a:gd name="connsiteY32" fmla="*/ 1234141 h 2339041"/>
              <a:gd name="connsiteX33" fmla="*/ 3097620 w 5377270"/>
              <a:gd name="connsiteY33" fmla="*/ 1215091 h 2339041"/>
              <a:gd name="connsiteX34" fmla="*/ 3021420 w 5377270"/>
              <a:gd name="connsiteY34" fmla="*/ 1183341 h 2339041"/>
              <a:gd name="connsiteX35" fmla="*/ 3008720 w 5377270"/>
              <a:gd name="connsiteY35" fmla="*/ 1164291 h 2339041"/>
              <a:gd name="connsiteX36" fmla="*/ 2983320 w 5377270"/>
              <a:gd name="connsiteY36" fmla="*/ 1157941 h 2339041"/>
              <a:gd name="connsiteX37" fmla="*/ 2926170 w 5377270"/>
              <a:gd name="connsiteY37" fmla="*/ 1151591 h 2339041"/>
              <a:gd name="connsiteX38" fmla="*/ 2900770 w 5377270"/>
              <a:gd name="connsiteY38" fmla="*/ 1138891 h 2339041"/>
              <a:gd name="connsiteX39" fmla="*/ 2830920 w 5377270"/>
              <a:gd name="connsiteY39" fmla="*/ 1094441 h 2339041"/>
              <a:gd name="connsiteX40" fmla="*/ 2710270 w 5377270"/>
              <a:gd name="connsiteY40" fmla="*/ 1056341 h 2339041"/>
              <a:gd name="connsiteX41" fmla="*/ 2703920 w 5377270"/>
              <a:gd name="connsiteY41" fmla="*/ 1018241 h 2339041"/>
              <a:gd name="connsiteX42" fmla="*/ 2684870 w 5377270"/>
              <a:gd name="connsiteY42" fmla="*/ 1011891 h 2339041"/>
              <a:gd name="connsiteX43" fmla="*/ 2608670 w 5377270"/>
              <a:gd name="connsiteY43" fmla="*/ 1018241 h 2339041"/>
              <a:gd name="connsiteX44" fmla="*/ 2583270 w 5377270"/>
              <a:gd name="connsiteY44" fmla="*/ 1024591 h 2339041"/>
              <a:gd name="connsiteX45" fmla="*/ 2589620 w 5377270"/>
              <a:gd name="connsiteY45" fmla="*/ 1049991 h 2339041"/>
              <a:gd name="connsiteX46" fmla="*/ 2576920 w 5377270"/>
              <a:gd name="connsiteY46" fmla="*/ 1100791 h 2339041"/>
              <a:gd name="connsiteX47" fmla="*/ 2519770 w 5377270"/>
              <a:gd name="connsiteY47" fmla="*/ 1107141 h 2339041"/>
              <a:gd name="connsiteX48" fmla="*/ 2488020 w 5377270"/>
              <a:gd name="connsiteY48" fmla="*/ 1145241 h 2339041"/>
              <a:gd name="connsiteX49" fmla="*/ 2462620 w 5377270"/>
              <a:gd name="connsiteY49" fmla="*/ 1151591 h 2339041"/>
              <a:gd name="connsiteX50" fmla="*/ 2437220 w 5377270"/>
              <a:gd name="connsiteY50" fmla="*/ 1164291 h 2339041"/>
              <a:gd name="connsiteX51" fmla="*/ 2424520 w 5377270"/>
              <a:gd name="connsiteY51" fmla="*/ 1183341 h 2339041"/>
              <a:gd name="connsiteX52" fmla="*/ 2380070 w 5377270"/>
              <a:gd name="connsiteY52" fmla="*/ 1278591 h 2339041"/>
              <a:gd name="connsiteX53" fmla="*/ 2348320 w 5377270"/>
              <a:gd name="connsiteY53" fmla="*/ 1284941 h 2339041"/>
              <a:gd name="connsiteX54" fmla="*/ 2322920 w 5377270"/>
              <a:gd name="connsiteY54" fmla="*/ 1323041 h 2339041"/>
              <a:gd name="connsiteX55" fmla="*/ 2278470 w 5377270"/>
              <a:gd name="connsiteY55" fmla="*/ 1373841 h 2339041"/>
              <a:gd name="connsiteX56" fmla="*/ 2246720 w 5377270"/>
              <a:gd name="connsiteY56" fmla="*/ 1380191 h 2339041"/>
              <a:gd name="connsiteX57" fmla="*/ 2145120 w 5377270"/>
              <a:gd name="connsiteY57" fmla="*/ 1386541 h 2339041"/>
              <a:gd name="connsiteX58" fmla="*/ 1999070 w 5377270"/>
              <a:gd name="connsiteY58" fmla="*/ 1411941 h 2339041"/>
              <a:gd name="connsiteX59" fmla="*/ 1637120 w 5377270"/>
              <a:gd name="connsiteY59" fmla="*/ 1418291 h 2339041"/>
              <a:gd name="connsiteX60" fmla="*/ 1611720 w 5377270"/>
              <a:gd name="connsiteY60" fmla="*/ 1424641 h 2339041"/>
              <a:gd name="connsiteX61" fmla="*/ 1573620 w 5377270"/>
              <a:gd name="connsiteY61" fmla="*/ 1469091 h 2339041"/>
              <a:gd name="connsiteX62" fmla="*/ 1554570 w 5377270"/>
              <a:gd name="connsiteY62" fmla="*/ 1481791 h 2339041"/>
              <a:gd name="connsiteX63" fmla="*/ 1522820 w 5377270"/>
              <a:gd name="connsiteY63" fmla="*/ 1507191 h 2339041"/>
              <a:gd name="connsiteX64" fmla="*/ 1484720 w 5377270"/>
              <a:gd name="connsiteY64" fmla="*/ 1532591 h 2339041"/>
              <a:gd name="connsiteX65" fmla="*/ 1408520 w 5377270"/>
              <a:gd name="connsiteY65" fmla="*/ 1526241 h 2339041"/>
              <a:gd name="connsiteX66" fmla="*/ 1389470 w 5377270"/>
              <a:gd name="connsiteY66" fmla="*/ 1488141 h 2339041"/>
              <a:gd name="connsiteX67" fmla="*/ 1237070 w 5377270"/>
              <a:gd name="connsiteY67" fmla="*/ 1481791 h 2339041"/>
              <a:gd name="connsiteX68" fmla="*/ 1084670 w 5377270"/>
              <a:gd name="connsiteY68" fmla="*/ 1488141 h 2339041"/>
              <a:gd name="connsiteX69" fmla="*/ 1008470 w 5377270"/>
              <a:gd name="connsiteY69" fmla="*/ 1507191 h 2339041"/>
              <a:gd name="connsiteX70" fmla="*/ 938620 w 5377270"/>
              <a:gd name="connsiteY70" fmla="*/ 1513541 h 2339041"/>
              <a:gd name="connsiteX71" fmla="*/ 900520 w 5377270"/>
              <a:gd name="connsiteY71" fmla="*/ 1500841 h 2339041"/>
              <a:gd name="connsiteX72" fmla="*/ 798920 w 5377270"/>
              <a:gd name="connsiteY72" fmla="*/ 1538941 h 2339041"/>
              <a:gd name="connsiteX73" fmla="*/ 767170 w 5377270"/>
              <a:gd name="connsiteY73" fmla="*/ 1583391 h 2339041"/>
              <a:gd name="connsiteX74" fmla="*/ 741770 w 5377270"/>
              <a:gd name="connsiteY74" fmla="*/ 1608791 h 2339041"/>
              <a:gd name="connsiteX75" fmla="*/ 735420 w 5377270"/>
              <a:gd name="connsiteY75" fmla="*/ 1627841 h 2339041"/>
              <a:gd name="connsiteX76" fmla="*/ 659220 w 5377270"/>
              <a:gd name="connsiteY76" fmla="*/ 1634191 h 2339041"/>
              <a:gd name="connsiteX77" fmla="*/ 576670 w 5377270"/>
              <a:gd name="connsiteY77" fmla="*/ 1659591 h 2339041"/>
              <a:gd name="connsiteX78" fmla="*/ 532220 w 5377270"/>
              <a:gd name="connsiteY78" fmla="*/ 1684991 h 2339041"/>
              <a:gd name="connsiteX79" fmla="*/ 487770 w 5377270"/>
              <a:gd name="connsiteY79" fmla="*/ 1704041 h 2339041"/>
              <a:gd name="connsiteX80" fmla="*/ 468720 w 5377270"/>
              <a:gd name="connsiteY80" fmla="*/ 1716741 h 2339041"/>
              <a:gd name="connsiteX81" fmla="*/ 456020 w 5377270"/>
              <a:gd name="connsiteY81" fmla="*/ 1754841 h 2339041"/>
              <a:gd name="connsiteX82" fmla="*/ 449670 w 5377270"/>
              <a:gd name="connsiteY82" fmla="*/ 1780241 h 2339041"/>
              <a:gd name="connsiteX83" fmla="*/ 430620 w 5377270"/>
              <a:gd name="connsiteY83" fmla="*/ 1792941 h 2339041"/>
              <a:gd name="connsiteX84" fmla="*/ 405220 w 5377270"/>
              <a:gd name="connsiteY84" fmla="*/ 1811991 h 2339041"/>
              <a:gd name="connsiteX85" fmla="*/ 386170 w 5377270"/>
              <a:gd name="connsiteY85" fmla="*/ 1831041 h 2339041"/>
              <a:gd name="connsiteX86" fmla="*/ 329020 w 5377270"/>
              <a:gd name="connsiteY86" fmla="*/ 1837391 h 2339041"/>
              <a:gd name="connsiteX87" fmla="*/ 322670 w 5377270"/>
              <a:gd name="connsiteY87" fmla="*/ 1862791 h 2339041"/>
              <a:gd name="connsiteX88" fmla="*/ 316320 w 5377270"/>
              <a:gd name="connsiteY88" fmla="*/ 1894541 h 2339041"/>
              <a:gd name="connsiteX89" fmla="*/ 297270 w 5377270"/>
              <a:gd name="connsiteY89" fmla="*/ 1913591 h 2339041"/>
              <a:gd name="connsiteX90" fmla="*/ 284570 w 5377270"/>
              <a:gd name="connsiteY90" fmla="*/ 1932641 h 2339041"/>
              <a:gd name="connsiteX91" fmla="*/ 265520 w 5377270"/>
              <a:gd name="connsiteY91" fmla="*/ 1945341 h 2339041"/>
              <a:gd name="connsiteX92" fmla="*/ 240120 w 5377270"/>
              <a:gd name="connsiteY92" fmla="*/ 1964391 h 2339041"/>
              <a:gd name="connsiteX93" fmla="*/ 208370 w 5377270"/>
              <a:gd name="connsiteY93" fmla="*/ 1970741 h 2339041"/>
              <a:gd name="connsiteX94" fmla="*/ 138520 w 5377270"/>
              <a:gd name="connsiteY94" fmla="*/ 1977091 h 2339041"/>
              <a:gd name="connsiteX95" fmla="*/ 132170 w 5377270"/>
              <a:gd name="connsiteY95" fmla="*/ 2065991 h 2339041"/>
              <a:gd name="connsiteX96" fmla="*/ 163920 w 5377270"/>
              <a:gd name="connsiteY96" fmla="*/ 2072341 h 2339041"/>
              <a:gd name="connsiteX97" fmla="*/ 170270 w 5377270"/>
              <a:gd name="connsiteY97" fmla="*/ 2097741 h 2339041"/>
              <a:gd name="connsiteX98" fmla="*/ 100420 w 5377270"/>
              <a:gd name="connsiteY98" fmla="*/ 2129491 h 2339041"/>
              <a:gd name="connsiteX99" fmla="*/ 75020 w 5377270"/>
              <a:gd name="connsiteY99" fmla="*/ 2135841 h 2339041"/>
              <a:gd name="connsiteX100" fmla="*/ 49620 w 5377270"/>
              <a:gd name="connsiteY100" fmla="*/ 2173941 h 2339041"/>
              <a:gd name="connsiteX101" fmla="*/ 11520 w 5377270"/>
              <a:gd name="connsiteY101" fmla="*/ 2224741 h 2339041"/>
              <a:gd name="connsiteX102" fmla="*/ 11520 w 5377270"/>
              <a:gd name="connsiteY102" fmla="*/ 2332691 h 2339041"/>
              <a:gd name="connsiteX103" fmla="*/ 30570 w 5377270"/>
              <a:gd name="connsiteY103" fmla="*/ 2339041 h 2339041"/>
              <a:gd name="connsiteX0" fmla="*/ 5351870 w 5361792"/>
              <a:gd name="connsiteY0" fmla="*/ 46691 h 2339041"/>
              <a:gd name="connsiteX1" fmla="*/ 5288370 w 5361792"/>
              <a:gd name="connsiteY1" fmla="*/ 72091 h 2339041"/>
              <a:gd name="connsiteX2" fmla="*/ 4564470 w 5361792"/>
              <a:gd name="connsiteY2" fmla="*/ 948391 h 2339041"/>
              <a:gd name="connsiteX3" fmla="*/ 4526370 w 5361792"/>
              <a:gd name="connsiteY3" fmla="*/ 954741 h 2339041"/>
              <a:gd name="connsiteX4" fmla="*/ 4380320 w 5361792"/>
              <a:gd name="connsiteY4" fmla="*/ 967441 h 2339041"/>
              <a:gd name="connsiteX5" fmla="*/ 4342220 w 5361792"/>
              <a:gd name="connsiteY5" fmla="*/ 973791 h 2339041"/>
              <a:gd name="connsiteX6" fmla="*/ 4285070 w 5361792"/>
              <a:gd name="connsiteY6" fmla="*/ 980141 h 2339041"/>
              <a:gd name="connsiteX7" fmla="*/ 4266020 w 5361792"/>
              <a:gd name="connsiteY7" fmla="*/ 992841 h 2339041"/>
              <a:gd name="connsiteX8" fmla="*/ 4234270 w 5361792"/>
              <a:gd name="connsiteY8" fmla="*/ 999191 h 2339041"/>
              <a:gd name="connsiteX9" fmla="*/ 4119970 w 5361792"/>
              <a:gd name="connsiteY9" fmla="*/ 1011891 h 2339041"/>
              <a:gd name="connsiteX10" fmla="*/ 3980270 w 5361792"/>
              <a:gd name="connsiteY10" fmla="*/ 1018241 h 2339041"/>
              <a:gd name="connsiteX11" fmla="*/ 3923120 w 5361792"/>
              <a:gd name="connsiteY11" fmla="*/ 1049991 h 2339041"/>
              <a:gd name="connsiteX12" fmla="*/ 3904070 w 5361792"/>
              <a:gd name="connsiteY12" fmla="*/ 1081741 h 2339041"/>
              <a:gd name="connsiteX13" fmla="*/ 3897720 w 5361792"/>
              <a:gd name="connsiteY13" fmla="*/ 1100791 h 2339041"/>
              <a:gd name="connsiteX14" fmla="*/ 3885020 w 5361792"/>
              <a:gd name="connsiteY14" fmla="*/ 1145241 h 2339041"/>
              <a:gd name="connsiteX15" fmla="*/ 3878670 w 5361792"/>
              <a:gd name="connsiteY15" fmla="*/ 1183341 h 2339041"/>
              <a:gd name="connsiteX16" fmla="*/ 3859620 w 5361792"/>
              <a:gd name="connsiteY16" fmla="*/ 1196041 h 2339041"/>
              <a:gd name="connsiteX17" fmla="*/ 3834220 w 5361792"/>
              <a:gd name="connsiteY17" fmla="*/ 1176991 h 2339041"/>
              <a:gd name="connsiteX18" fmla="*/ 3783420 w 5361792"/>
              <a:gd name="connsiteY18" fmla="*/ 1164291 h 2339041"/>
              <a:gd name="connsiteX19" fmla="*/ 3764370 w 5361792"/>
              <a:gd name="connsiteY19" fmla="*/ 1157941 h 2339041"/>
              <a:gd name="connsiteX20" fmla="*/ 3650070 w 5361792"/>
              <a:gd name="connsiteY20" fmla="*/ 1176991 h 2339041"/>
              <a:gd name="connsiteX21" fmla="*/ 3618320 w 5361792"/>
              <a:gd name="connsiteY21" fmla="*/ 1227791 h 2339041"/>
              <a:gd name="connsiteX22" fmla="*/ 3605620 w 5361792"/>
              <a:gd name="connsiteY22" fmla="*/ 1246841 h 2339041"/>
              <a:gd name="connsiteX23" fmla="*/ 3554820 w 5361792"/>
              <a:gd name="connsiteY23" fmla="*/ 1284941 h 2339041"/>
              <a:gd name="connsiteX24" fmla="*/ 3516720 w 5361792"/>
              <a:gd name="connsiteY24" fmla="*/ 1291291 h 2339041"/>
              <a:gd name="connsiteX25" fmla="*/ 3497670 w 5361792"/>
              <a:gd name="connsiteY25" fmla="*/ 1297641 h 2339041"/>
              <a:gd name="connsiteX26" fmla="*/ 3472270 w 5361792"/>
              <a:gd name="connsiteY26" fmla="*/ 1303991 h 2339041"/>
              <a:gd name="connsiteX27" fmla="*/ 3453220 w 5361792"/>
              <a:gd name="connsiteY27" fmla="*/ 1316691 h 2339041"/>
              <a:gd name="connsiteX28" fmla="*/ 3288120 w 5361792"/>
              <a:gd name="connsiteY28" fmla="*/ 1303991 h 2339041"/>
              <a:gd name="connsiteX29" fmla="*/ 3205570 w 5361792"/>
              <a:gd name="connsiteY29" fmla="*/ 1259541 h 2339041"/>
              <a:gd name="connsiteX30" fmla="*/ 3180170 w 5361792"/>
              <a:gd name="connsiteY30" fmla="*/ 1246841 h 2339041"/>
              <a:gd name="connsiteX31" fmla="*/ 3110320 w 5361792"/>
              <a:gd name="connsiteY31" fmla="*/ 1234141 h 2339041"/>
              <a:gd name="connsiteX32" fmla="*/ 3097620 w 5361792"/>
              <a:gd name="connsiteY32" fmla="*/ 1215091 h 2339041"/>
              <a:gd name="connsiteX33" fmla="*/ 3021420 w 5361792"/>
              <a:gd name="connsiteY33" fmla="*/ 1183341 h 2339041"/>
              <a:gd name="connsiteX34" fmla="*/ 3008720 w 5361792"/>
              <a:gd name="connsiteY34" fmla="*/ 1164291 h 2339041"/>
              <a:gd name="connsiteX35" fmla="*/ 2983320 w 5361792"/>
              <a:gd name="connsiteY35" fmla="*/ 1157941 h 2339041"/>
              <a:gd name="connsiteX36" fmla="*/ 2926170 w 5361792"/>
              <a:gd name="connsiteY36" fmla="*/ 1151591 h 2339041"/>
              <a:gd name="connsiteX37" fmla="*/ 2900770 w 5361792"/>
              <a:gd name="connsiteY37" fmla="*/ 1138891 h 2339041"/>
              <a:gd name="connsiteX38" fmla="*/ 2830920 w 5361792"/>
              <a:gd name="connsiteY38" fmla="*/ 1094441 h 2339041"/>
              <a:gd name="connsiteX39" fmla="*/ 2710270 w 5361792"/>
              <a:gd name="connsiteY39" fmla="*/ 1056341 h 2339041"/>
              <a:gd name="connsiteX40" fmla="*/ 2703920 w 5361792"/>
              <a:gd name="connsiteY40" fmla="*/ 1018241 h 2339041"/>
              <a:gd name="connsiteX41" fmla="*/ 2684870 w 5361792"/>
              <a:gd name="connsiteY41" fmla="*/ 1011891 h 2339041"/>
              <a:gd name="connsiteX42" fmla="*/ 2608670 w 5361792"/>
              <a:gd name="connsiteY42" fmla="*/ 1018241 h 2339041"/>
              <a:gd name="connsiteX43" fmla="*/ 2583270 w 5361792"/>
              <a:gd name="connsiteY43" fmla="*/ 1024591 h 2339041"/>
              <a:gd name="connsiteX44" fmla="*/ 2589620 w 5361792"/>
              <a:gd name="connsiteY44" fmla="*/ 1049991 h 2339041"/>
              <a:gd name="connsiteX45" fmla="*/ 2576920 w 5361792"/>
              <a:gd name="connsiteY45" fmla="*/ 1100791 h 2339041"/>
              <a:gd name="connsiteX46" fmla="*/ 2519770 w 5361792"/>
              <a:gd name="connsiteY46" fmla="*/ 1107141 h 2339041"/>
              <a:gd name="connsiteX47" fmla="*/ 2488020 w 5361792"/>
              <a:gd name="connsiteY47" fmla="*/ 1145241 h 2339041"/>
              <a:gd name="connsiteX48" fmla="*/ 2462620 w 5361792"/>
              <a:gd name="connsiteY48" fmla="*/ 1151591 h 2339041"/>
              <a:gd name="connsiteX49" fmla="*/ 2437220 w 5361792"/>
              <a:gd name="connsiteY49" fmla="*/ 1164291 h 2339041"/>
              <a:gd name="connsiteX50" fmla="*/ 2424520 w 5361792"/>
              <a:gd name="connsiteY50" fmla="*/ 1183341 h 2339041"/>
              <a:gd name="connsiteX51" fmla="*/ 2380070 w 5361792"/>
              <a:gd name="connsiteY51" fmla="*/ 1278591 h 2339041"/>
              <a:gd name="connsiteX52" fmla="*/ 2348320 w 5361792"/>
              <a:gd name="connsiteY52" fmla="*/ 1284941 h 2339041"/>
              <a:gd name="connsiteX53" fmla="*/ 2322920 w 5361792"/>
              <a:gd name="connsiteY53" fmla="*/ 1323041 h 2339041"/>
              <a:gd name="connsiteX54" fmla="*/ 2278470 w 5361792"/>
              <a:gd name="connsiteY54" fmla="*/ 1373841 h 2339041"/>
              <a:gd name="connsiteX55" fmla="*/ 2246720 w 5361792"/>
              <a:gd name="connsiteY55" fmla="*/ 1380191 h 2339041"/>
              <a:gd name="connsiteX56" fmla="*/ 2145120 w 5361792"/>
              <a:gd name="connsiteY56" fmla="*/ 1386541 h 2339041"/>
              <a:gd name="connsiteX57" fmla="*/ 1999070 w 5361792"/>
              <a:gd name="connsiteY57" fmla="*/ 1411941 h 2339041"/>
              <a:gd name="connsiteX58" fmla="*/ 1637120 w 5361792"/>
              <a:gd name="connsiteY58" fmla="*/ 1418291 h 2339041"/>
              <a:gd name="connsiteX59" fmla="*/ 1611720 w 5361792"/>
              <a:gd name="connsiteY59" fmla="*/ 1424641 h 2339041"/>
              <a:gd name="connsiteX60" fmla="*/ 1573620 w 5361792"/>
              <a:gd name="connsiteY60" fmla="*/ 1469091 h 2339041"/>
              <a:gd name="connsiteX61" fmla="*/ 1554570 w 5361792"/>
              <a:gd name="connsiteY61" fmla="*/ 1481791 h 2339041"/>
              <a:gd name="connsiteX62" fmla="*/ 1522820 w 5361792"/>
              <a:gd name="connsiteY62" fmla="*/ 1507191 h 2339041"/>
              <a:gd name="connsiteX63" fmla="*/ 1484720 w 5361792"/>
              <a:gd name="connsiteY63" fmla="*/ 1532591 h 2339041"/>
              <a:gd name="connsiteX64" fmla="*/ 1408520 w 5361792"/>
              <a:gd name="connsiteY64" fmla="*/ 1526241 h 2339041"/>
              <a:gd name="connsiteX65" fmla="*/ 1389470 w 5361792"/>
              <a:gd name="connsiteY65" fmla="*/ 1488141 h 2339041"/>
              <a:gd name="connsiteX66" fmla="*/ 1237070 w 5361792"/>
              <a:gd name="connsiteY66" fmla="*/ 1481791 h 2339041"/>
              <a:gd name="connsiteX67" fmla="*/ 1084670 w 5361792"/>
              <a:gd name="connsiteY67" fmla="*/ 1488141 h 2339041"/>
              <a:gd name="connsiteX68" fmla="*/ 1008470 w 5361792"/>
              <a:gd name="connsiteY68" fmla="*/ 1507191 h 2339041"/>
              <a:gd name="connsiteX69" fmla="*/ 938620 w 5361792"/>
              <a:gd name="connsiteY69" fmla="*/ 1513541 h 2339041"/>
              <a:gd name="connsiteX70" fmla="*/ 900520 w 5361792"/>
              <a:gd name="connsiteY70" fmla="*/ 1500841 h 2339041"/>
              <a:gd name="connsiteX71" fmla="*/ 798920 w 5361792"/>
              <a:gd name="connsiteY71" fmla="*/ 1538941 h 2339041"/>
              <a:gd name="connsiteX72" fmla="*/ 767170 w 5361792"/>
              <a:gd name="connsiteY72" fmla="*/ 1583391 h 2339041"/>
              <a:gd name="connsiteX73" fmla="*/ 741770 w 5361792"/>
              <a:gd name="connsiteY73" fmla="*/ 1608791 h 2339041"/>
              <a:gd name="connsiteX74" fmla="*/ 735420 w 5361792"/>
              <a:gd name="connsiteY74" fmla="*/ 1627841 h 2339041"/>
              <a:gd name="connsiteX75" fmla="*/ 659220 w 5361792"/>
              <a:gd name="connsiteY75" fmla="*/ 1634191 h 2339041"/>
              <a:gd name="connsiteX76" fmla="*/ 576670 w 5361792"/>
              <a:gd name="connsiteY76" fmla="*/ 1659591 h 2339041"/>
              <a:gd name="connsiteX77" fmla="*/ 532220 w 5361792"/>
              <a:gd name="connsiteY77" fmla="*/ 1684991 h 2339041"/>
              <a:gd name="connsiteX78" fmla="*/ 487770 w 5361792"/>
              <a:gd name="connsiteY78" fmla="*/ 1704041 h 2339041"/>
              <a:gd name="connsiteX79" fmla="*/ 468720 w 5361792"/>
              <a:gd name="connsiteY79" fmla="*/ 1716741 h 2339041"/>
              <a:gd name="connsiteX80" fmla="*/ 456020 w 5361792"/>
              <a:gd name="connsiteY80" fmla="*/ 1754841 h 2339041"/>
              <a:gd name="connsiteX81" fmla="*/ 449670 w 5361792"/>
              <a:gd name="connsiteY81" fmla="*/ 1780241 h 2339041"/>
              <a:gd name="connsiteX82" fmla="*/ 430620 w 5361792"/>
              <a:gd name="connsiteY82" fmla="*/ 1792941 h 2339041"/>
              <a:gd name="connsiteX83" fmla="*/ 405220 w 5361792"/>
              <a:gd name="connsiteY83" fmla="*/ 1811991 h 2339041"/>
              <a:gd name="connsiteX84" fmla="*/ 386170 w 5361792"/>
              <a:gd name="connsiteY84" fmla="*/ 1831041 h 2339041"/>
              <a:gd name="connsiteX85" fmla="*/ 329020 w 5361792"/>
              <a:gd name="connsiteY85" fmla="*/ 1837391 h 2339041"/>
              <a:gd name="connsiteX86" fmla="*/ 322670 w 5361792"/>
              <a:gd name="connsiteY86" fmla="*/ 1862791 h 2339041"/>
              <a:gd name="connsiteX87" fmla="*/ 316320 w 5361792"/>
              <a:gd name="connsiteY87" fmla="*/ 1894541 h 2339041"/>
              <a:gd name="connsiteX88" fmla="*/ 297270 w 5361792"/>
              <a:gd name="connsiteY88" fmla="*/ 1913591 h 2339041"/>
              <a:gd name="connsiteX89" fmla="*/ 284570 w 5361792"/>
              <a:gd name="connsiteY89" fmla="*/ 1932641 h 2339041"/>
              <a:gd name="connsiteX90" fmla="*/ 265520 w 5361792"/>
              <a:gd name="connsiteY90" fmla="*/ 1945341 h 2339041"/>
              <a:gd name="connsiteX91" fmla="*/ 240120 w 5361792"/>
              <a:gd name="connsiteY91" fmla="*/ 1964391 h 2339041"/>
              <a:gd name="connsiteX92" fmla="*/ 208370 w 5361792"/>
              <a:gd name="connsiteY92" fmla="*/ 1970741 h 2339041"/>
              <a:gd name="connsiteX93" fmla="*/ 138520 w 5361792"/>
              <a:gd name="connsiteY93" fmla="*/ 1977091 h 2339041"/>
              <a:gd name="connsiteX94" fmla="*/ 132170 w 5361792"/>
              <a:gd name="connsiteY94" fmla="*/ 2065991 h 2339041"/>
              <a:gd name="connsiteX95" fmla="*/ 163920 w 5361792"/>
              <a:gd name="connsiteY95" fmla="*/ 2072341 h 2339041"/>
              <a:gd name="connsiteX96" fmla="*/ 170270 w 5361792"/>
              <a:gd name="connsiteY96" fmla="*/ 2097741 h 2339041"/>
              <a:gd name="connsiteX97" fmla="*/ 100420 w 5361792"/>
              <a:gd name="connsiteY97" fmla="*/ 2129491 h 2339041"/>
              <a:gd name="connsiteX98" fmla="*/ 75020 w 5361792"/>
              <a:gd name="connsiteY98" fmla="*/ 2135841 h 2339041"/>
              <a:gd name="connsiteX99" fmla="*/ 49620 w 5361792"/>
              <a:gd name="connsiteY99" fmla="*/ 2173941 h 2339041"/>
              <a:gd name="connsiteX100" fmla="*/ 11520 w 5361792"/>
              <a:gd name="connsiteY100" fmla="*/ 2224741 h 2339041"/>
              <a:gd name="connsiteX101" fmla="*/ 11520 w 5361792"/>
              <a:gd name="connsiteY101" fmla="*/ 2332691 h 2339041"/>
              <a:gd name="connsiteX102" fmla="*/ 30570 w 5361792"/>
              <a:gd name="connsiteY102" fmla="*/ 2339041 h 2339041"/>
              <a:gd name="connsiteX0" fmla="*/ 5288370 w 5288370"/>
              <a:gd name="connsiteY0" fmla="*/ 0 h 2266950"/>
              <a:gd name="connsiteX1" fmla="*/ 4564470 w 5288370"/>
              <a:gd name="connsiteY1" fmla="*/ 876300 h 2266950"/>
              <a:gd name="connsiteX2" fmla="*/ 4526370 w 5288370"/>
              <a:gd name="connsiteY2" fmla="*/ 882650 h 2266950"/>
              <a:gd name="connsiteX3" fmla="*/ 4380320 w 5288370"/>
              <a:gd name="connsiteY3" fmla="*/ 895350 h 2266950"/>
              <a:gd name="connsiteX4" fmla="*/ 4342220 w 5288370"/>
              <a:gd name="connsiteY4" fmla="*/ 901700 h 2266950"/>
              <a:gd name="connsiteX5" fmla="*/ 4285070 w 5288370"/>
              <a:gd name="connsiteY5" fmla="*/ 908050 h 2266950"/>
              <a:gd name="connsiteX6" fmla="*/ 4266020 w 5288370"/>
              <a:gd name="connsiteY6" fmla="*/ 920750 h 2266950"/>
              <a:gd name="connsiteX7" fmla="*/ 4234270 w 5288370"/>
              <a:gd name="connsiteY7" fmla="*/ 927100 h 2266950"/>
              <a:gd name="connsiteX8" fmla="*/ 4119970 w 5288370"/>
              <a:gd name="connsiteY8" fmla="*/ 939800 h 2266950"/>
              <a:gd name="connsiteX9" fmla="*/ 3980270 w 5288370"/>
              <a:gd name="connsiteY9" fmla="*/ 946150 h 2266950"/>
              <a:gd name="connsiteX10" fmla="*/ 3923120 w 5288370"/>
              <a:gd name="connsiteY10" fmla="*/ 977900 h 2266950"/>
              <a:gd name="connsiteX11" fmla="*/ 3904070 w 5288370"/>
              <a:gd name="connsiteY11" fmla="*/ 1009650 h 2266950"/>
              <a:gd name="connsiteX12" fmla="*/ 3897720 w 5288370"/>
              <a:gd name="connsiteY12" fmla="*/ 1028700 h 2266950"/>
              <a:gd name="connsiteX13" fmla="*/ 3885020 w 5288370"/>
              <a:gd name="connsiteY13" fmla="*/ 1073150 h 2266950"/>
              <a:gd name="connsiteX14" fmla="*/ 3878670 w 5288370"/>
              <a:gd name="connsiteY14" fmla="*/ 1111250 h 2266950"/>
              <a:gd name="connsiteX15" fmla="*/ 3859620 w 5288370"/>
              <a:gd name="connsiteY15" fmla="*/ 1123950 h 2266950"/>
              <a:gd name="connsiteX16" fmla="*/ 3834220 w 5288370"/>
              <a:gd name="connsiteY16" fmla="*/ 1104900 h 2266950"/>
              <a:gd name="connsiteX17" fmla="*/ 3783420 w 5288370"/>
              <a:gd name="connsiteY17" fmla="*/ 1092200 h 2266950"/>
              <a:gd name="connsiteX18" fmla="*/ 3764370 w 5288370"/>
              <a:gd name="connsiteY18" fmla="*/ 1085850 h 2266950"/>
              <a:gd name="connsiteX19" fmla="*/ 3650070 w 5288370"/>
              <a:gd name="connsiteY19" fmla="*/ 1104900 h 2266950"/>
              <a:gd name="connsiteX20" fmla="*/ 3618320 w 5288370"/>
              <a:gd name="connsiteY20" fmla="*/ 1155700 h 2266950"/>
              <a:gd name="connsiteX21" fmla="*/ 3605620 w 5288370"/>
              <a:gd name="connsiteY21" fmla="*/ 1174750 h 2266950"/>
              <a:gd name="connsiteX22" fmla="*/ 3554820 w 5288370"/>
              <a:gd name="connsiteY22" fmla="*/ 1212850 h 2266950"/>
              <a:gd name="connsiteX23" fmla="*/ 3516720 w 5288370"/>
              <a:gd name="connsiteY23" fmla="*/ 1219200 h 2266950"/>
              <a:gd name="connsiteX24" fmla="*/ 3497670 w 5288370"/>
              <a:gd name="connsiteY24" fmla="*/ 1225550 h 2266950"/>
              <a:gd name="connsiteX25" fmla="*/ 3472270 w 5288370"/>
              <a:gd name="connsiteY25" fmla="*/ 1231900 h 2266950"/>
              <a:gd name="connsiteX26" fmla="*/ 3453220 w 5288370"/>
              <a:gd name="connsiteY26" fmla="*/ 1244600 h 2266950"/>
              <a:gd name="connsiteX27" fmla="*/ 3288120 w 5288370"/>
              <a:gd name="connsiteY27" fmla="*/ 1231900 h 2266950"/>
              <a:gd name="connsiteX28" fmla="*/ 3205570 w 5288370"/>
              <a:gd name="connsiteY28" fmla="*/ 1187450 h 2266950"/>
              <a:gd name="connsiteX29" fmla="*/ 3180170 w 5288370"/>
              <a:gd name="connsiteY29" fmla="*/ 1174750 h 2266950"/>
              <a:gd name="connsiteX30" fmla="*/ 3110320 w 5288370"/>
              <a:gd name="connsiteY30" fmla="*/ 1162050 h 2266950"/>
              <a:gd name="connsiteX31" fmla="*/ 3097620 w 5288370"/>
              <a:gd name="connsiteY31" fmla="*/ 1143000 h 2266950"/>
              <a:gd name="connsiteX32" fmla="*/ 3021420 w 5288370"/>
              <a:gd name="connsiteY32" fmla="*/ 1111250 h 2266950"/>
              <a:gd name="connsiteX33" fmla="*/ 3008720 w 5288370"/>
              <a:gd name="connsiteY33" fmla="*/ 1092200 h 2266950"/>
              <a:gd name="connsiteX34" fmla="*/ 2983320 w 5288370"/>
              <a:gd name="connsiteY34" fmla="*/ 1085850 h 2266950"/>
              <a:gd name="connsiteX35" fmla="*/ 2926170 w 5288370"/>
              <a:gd name="connsiteY35" fmla="*/ 1079500 h 2266950"/>
              <a:gd name="connsiteX36" fmla="*/ 2900770 w 5288370"/>
              <a:gd name="connsiteY36" fmla="*/ 1066800 h 2266950"/>
              <a:gd name="connsiteX37" fmla="*/ 2830920 w 5288370"/>
              <a:gd name="connsiteY37" fmla="*/ 1022350 h 2266950"/>
              <a:gd name="connsiteX38" fmla="*/ 2710270 w 5288370"/>
              <a:gd name="connsiteY38" fmla="*/ 984250 h 2266950"/>
              <a:gd name="connsiteX39" fmla="*/ 2703920 w 5288370"/>
              <a:gd name="connsiteY39" fmla="*/ 946150 h 2266950"/>
              <a:gd name="connsiteX40" fmla="*/ 2684870 w 5288370"/>
              <a:gd name="connsiteY40" fmla="*/ 939800 h 2266950"/>
              <a:gd name="connsiteX41" fmla="*/ 2608670 w 5288370"/>
              <a:gd name="connsiteY41" fmla="*/ 946150 h 2266950"/>
              <a:gd name="connsiteX42" fmla="*/ 2583270 w 5288370"/>
              <a:gd name="connsiteY42" fmla="*/ 952500 h 2266950"/>
              <a:gd name="connsiteX43" fmla="*/ 2589620 w 5288370"/>
              <a:gd name="connsiteY43" fmla="*/ 977900 h 2266950"/>
              <a:gd name="connsiteX44" fmla="*/ 2576920 w 5288370"/>
              <a:gd name="connsiteY44" fmla="*/ 1028700 h 2266950"/>
              <a:gd name="connsiteX45" fmla="*/ 2519770 w 5288370"/>
              <a:gd name="connsiteY45" fmla="*/ 1035050 h 2266950"/>
              <a:gd name="connsiteX46" fmla="*/ 2488020 w 5288370"/>
              <a:gd name="connsiteY46" fmla="*/ 1073150 h 2266950"/>
              <a:gd name="connsiteX47" fmla="*/ 2462620 w 5288370"/>
              <a:gd name="connsiteY47" fmla="*/ 1079500 h 2266950"/>
              <a:gd name="connsiteX48" fmla="*/ 2437220 w 5288370"/>
              <a:gd name="connsiteY48" fmla="*/ 1092200 h 2266950"/>
              <a:gd name="connsiteX49" fmla="*/ 2424520 w 5288370"/>
              <a:gd name="connsiteY49" fmla="*/ 1111250 h 2266950"/>
              <a:gd name="connsiteX50" fmla="*/ 2380070 w 5288370"/>
              <a:gd name="connsiteY50" fmla="*/ 1206500 h 2266950"/>
              <a:gd name="connsiteX51" fmla="*/ 2348320 w 5288370"/>
              <a:gd name="connsiteY51" fmla="*/ 1212850 h 2266950"/>
              <a:gd name="connsiteX52" fmla="*/ 2322920 w 5288370"/>
              <a:gd name="connsiteY52" fmla="*/ 1250950 h 2266950"/>
              <a:gd name="connsiteX53" fmla="*/ 2278470 w 5288370"/>
              <a:gd name="connsiteY53" fmla="*/ 1301750 h 2266950"/>
              <a:gd name="connsiteX54" fmla="*/ 2246720 w 5288370"/>
              <a:gd name="connsiteY54" fmla="*/ 1308100 h 2266950"/>
              <a:gd name="connsiteX55" fmla="*/ 2145120 w 5288370"/>
              <a:gd name="connsiteY55" fmla="*/ 1314450 h 2266950"/>
              <a:gd name="connsiteX56" fmla="*/ 1999070 w 5288370"/>
              <a:gd name="connsiteY56" fmla="*/ 1339850 h 2266950"/>
              <a:gd name="connsiteX57" fmla="*/ 1637120 w 5288370"/>
              <a:gd name="connsiteY57" fmla="*/ 1346200 h 2266950"/>
              <a:gd name="connsiteX58" fmla="*/ 1611720 w 5288370"/>
              <a:gd name="connsiteY58" fmla="*/ 1352550 h 2266950"/>
              <a:gd name="connsiteX59" fmla="*/ 1573620 w 5288370"/>
              <a:gd name="connsiteY59" fmla="*/ 1397000 h 2266950"/>
              <a:gd name="connsiteX60" fmla="*/ 1554570 w 5288370"/>
              <a:gd name="connsiteY60" fmla="*/ 1409700 h 2266950"/>
              <a:gd name="connsiteX61" fmla="*/ 1522820 w 5288370"/>
              <a:gd name="connsiteY61" fmla="*/ 1435100 h 2266950"/>
              <a:gd name="connsiteX62" fmla="*/ 1484720 w 5288370"/>
              <a:gd name="connsiteY62" fmla="*/ 1460500 h 2266950"/>
              <a:gd name="connsiteX63" fmla="*/ 1408520 w 5288370"/>
              <a:gd name="connsiteY63" fmla="*/ 1454150 h 2266950"/>
              <a:gd name="connsiteX64" fmla="*/ 1389470 w 5288370"/>
              <a:gd name="connsiteY64" fmla="*/ 1416050 h 2266950"/>
              <a:gd name="connsiteX65" fmla="*/ 1237070 w 5288370"/>
              <a:gd name="connsiteY65" fmla="*/ 1409700 h 2266950"/>
              <a:gd name="connsiteX66" fmla="*/ 1084670 w 5288370"/>
              <a:gd name="connsiteY66" fmla="*/ 1416050 h 2266950"/>
              <a:gd name="connsiteX67" fmla="*/ 1008470 w 5288370"/>
              <a:gd name="connsiteY67" fmla="*/ 1435100 h 2266950"/>
              <a:gd name="connsiteX68" fmla="*/ 938620 w 5288370"/>
              <a:gd name="connsiteY68" fmla="*/ 1441450 h 2266950"/>
              <a:gd name="connsiteX69" fmla="*/ 900520 w 5288370"/>
              <a:gd name="connsiteY69" fmla="*/ 1428750 h 2266950"/>
              <a:gd name="connsiteX70" fmla="*/ 798920 w 5288370"/>
              <a:gd name="connsiteY70" fmla="*/ 1466850 h 2266950"/>
              <a:gd name="connsiteX71" fmla="*/ 767170 w 5288370"/>
              <a:gd name="connsiteY71" fmla="*/ 1511300 h 2266950"/>
              <a:gd name="connsiteX72" fmla="*/ 741770 w 5288370"/>
              <a:gd name="connsiteY72" fmla="*/ 1536700 h 2266950"/>
              <a:gd name="connsiteX73" fmla="*/ 735420 w 5288370"/>
              <a:gd name="connsiteY73" fmla="*/ 1555750 h 2266950"/>
              <a:gd name="connsiteX74" fmla="*/ 659220 w 5288370"/>
              <a:gd name="connsiteY74" fmla="*/ 1562100 h 2266950"/>
              <a:gd name="connsiteX75" fmla="*/ 576670 w 5288370"/>
              <a:gd name="connsiteY75" fmla="*/ 1587500 h 2266950"/>
              <a:gd name="connsiteX76" fmla="*/ 532220 w 5288370"/>
              <a:gd name="connsiteY76" fmla="*/ 1612900 h 2266950"/>
              <a:gd name="connsiteX77" fmla="*/ 487770 w 5288370"/>
              <a:gd name="connsiteY77" fmla="*/ 1631950 h 2266950"/>
              <a:gd name="connsiteX78" fmla="*/ 468720 w 5288370"/>
              <a:gd name="connsiteY78" fmla="*/ 1644650 h 2266950"/>
              <a:gd name="connsiteX79" fmla="*/ 456020 w 5288370"/>
              <a:gd name="connsiteY79" fmla="*/ 1682750 h 2266950"/>
              <a:gd name="connsiteX80" fmla="*/ 449670 w 5288370"/>
              <a:gd name="connsiteY80" fmla="*/ 1708150 h 2266950"/>
              <a:gd name="connsiteX81" fmla="*/ 430620 w 5288370"/>
              <a:gd name="connsiteY81" fmla="*/ 1720850 h 2266950"/>
              <a:gd name="connsiteX82" fmla="*/ 405220 w 5288370"/>
              <a:gd name="connsiteY82" fmla="*/ 1739900 h 2266950"/>
              <a:gd name="connsiteX83" fmla="*/ 386170 w 5288370"/>
              <a:gd name="connsiteY83" fmla="*/ 1758950 h 2266950"/>
              <a:gd name="connsiteX84" fmla="*/ 329020 w 5288370"/>
              <a:gd name="connsiteY84" fmla="*/ 1765300 h 2266950"/>
              <a:gd name="connsiteX85" fmla="*/ 322670 w 5288370"/>
              <a:gd name="connsiteY85" fmla="*/ 1790700 h 2266950"/>
              <a:gd name="connsiteX86" fmla="*/ 316320 w 5288370"/>
              <a:gd name="connsiteY86" fmla="*/ 1822450 h 2266950"/>
              <a:gd name="connsiteX87" fmla="*/ 297270 w 5288370"/>
              <a:gd name="connsiteY87" fmla="*/ 1841500 h 2266950"/>
              <a:gd name="connsiteX88" fmla="*/ 284570 w 5288370"/>
              <a:gd name="connsiteY88" fmla="*/ 1860550 h 2266950"/>
              <a:gd name="connsiteX89" fmla="*/ 265520 w 5288370"/>
              <a:gd name="connsiteY89" fmla="*/ 1873250 h 2266950"/>
              <a:gd name="connsiteX90" fmla="*/ 240120 w 5288370"/>
              <a:gd name="connsiteY90" fmla="*/ 1892300 h 2266950"/>
              <a:gd name="connsiteX91" fmla="*/ 208370 w 5288370"/>
              <a:gd name="connsiteY91" fmla="*/ 1898650 h 2266950"/>
              <a:gd name="connsiteX92" fmla="*/ 138520 w 5288370"/>
              <a:gd name="connsiteY92" fmla="*/ 1905000 h 2266950"/>
              <a:gd name="connsiteX93" fmla="*/ 132170 w 5288370"/>
              <a:gd name="connsiteY93" fmla="*/ 1993900 h 2266950"/>
              <a:gd name="connsiteX94" fmla="*/ 163920 w 5288370"/>
              <a:gd name="connsiteY94" fmla="*/ 2000250 h 2266950"/>
              <a:gd name="connsiteX95" fmla="*/ 170270 w 5288370"/>
              <a:gd name="connsiteY95" fmla="*/ 2025650 h 2266950"/>
              <a:gd name="connsiteX96" fmla="*/ 100420 w 5288370"/>
              <a:gd name="connsiteY96" fmla="*/ 2057400 h 2266950"/>
              <a:gd name="connsiteX97" fmla="*/ 75020 w 5288370"/>
              <a:gd name="connsiteY97" fmla="*/ 2063750 h 2266950"/>
              <a:gd name="connsiteX98" fmla="*/ 49620 w 5288370"/>
              <a:gd name="connsiteY98" fmla="*/ 2101850 h 2266950"/>
              <a:gd name="connsiteX99" fmla="*/ 11520 w 5288370"/>
              <a:gd name="connsiteY99" fmla="*/ 2152650 h 2266950"/>
              <a:gd name="connsiteX100" fmla="*/ 11520 w 5288370"/>
              <a:gd name="connsiteY100" fmla="*/ 2260600 h 2266950"/>
              <a:gd name="connsiteX101" fmla="*/ 30570 w 5288370"/>
              <a:gd name="connsiteY101" fmla="*/ 2266950 h 2266950"/>
              <a:gd name="connsiteX0" fmla="*/ 4564470 w 4564470"/>
              <a:gd name="connsiteY0" fmla="*/ 0 h 1390650"/>
              <a:gd name="connsiteX1" fmla="*/ 4526370 w 4564470"/>
              <a:gd name="connsiteY1" fmla="*/ 6350 h 1390650"/>
              <a:gd name="connsiteX2" fmla="*/ 4380320 w 4564470"/>
              <a:gd name="connsiteY2" fmla="*/ 19050 h 1390650"/>
              <a:gd name="connsiteX3" fmla="*/ 4342220 w 4564470"/>
              <a:gd name="connsiteY3" fmla="*/ 25400 h 1390650"/>
              <a:gd name="connsiteX4" fmla="*/ 4285070 w 4564470"/>
              <a:gd name="connsiteY4" fmla="*/ 31750 h 1390650"/>
              <a:gd name="connsiteX5" fmla="*/ 4266020 w 4564470"/>
              <a:gd name="connsiteY5" fmla="*/ 44450 h 1390650"/>
              <a:gd name="connsiteX6" fmla="*/ 4234270 w 4564470"/>
              <a:gd name="connsiteY6" fmla="*/ 50800 h 1390650"/>
              <a:gd name="connsiteX7" fmla="*/ 4119970 w 4564470"/>
              <a:gd name="connsiteY7" fmla="*/ 63500 h 1390650"/>
              <a:gd name="connsiteX8" fmla="*/ 3980270 w 4564470"/>
              <a:gd name="connsiteY8" fmla="*/ 69850 h 1390650"/>
              <a:gd name="connsiteX9" fmla="*/ 3923120 w 4564470"/>
              <a:gd name="connsiteY9" fmla="*/ 101600 h 1390650"/>
              <a:gd name="connsiteX10" fmla="*/ 3904070 w 4564470"/>
              <a:gd name="connsiteY10" fmla="*/ 133350 h 1390650"/>
              <a:gd name="connsiteX11" fmla="*/ 3897720 w 4564470"/>
              <a:gd name="connsiteY11" fmla="*/ 152400 h 1390650"/>
              <a:gd name="connsiteX12" fmla="*/ 3885020 w 4564470"/>
              <a:gd name="connsiteY12" fmla="*/ 196850 h 1390650"/>
              <a:gd name="connsiteX13" fmla="*/ 3878670 w 4564470"/>
              <a:gd name="connsiteY13" fmla="*/ 234950 h 1390650"/>
              <a:gd name="connsiteX14" fmla="*/ 3859620 w 4564470"/>
              <a:gd name="connsiteY14" fmla="*/ 247650 h 1390650"/>
              <a:gd name="connsiteX15" fmla="*/ 3834220 w 4564470"/>
              <a:gd name="connsiteY15" fmla="*/ 228600 h 1390650"/>
              <a:gd name="connsiteX16" fmla="*/ 3783420 w 4564470"/>
              <a:gd name="connsiteY16" fmla="*/ 215900 h 1390650"/>
              <a:gd name="connsiteX17" fmla="*/ 3764370 w 4564470"/>
              <a:gd name="connsiteY17" fmla="*/ 209550 h 1390650"/>
              <a:gd name="connsiteX18" fmla="*/ 3650070 w 4564470"/>
              <a:gd name="connsiteY18" fmla="*/ 228600 h 1390650"/>
              <a:gd name="connsiteX19" fmla="*/ 3618320 w 4564470"/>
              <a:gd name="connsiteY19" fmla="*/ 279400 h 1390650"/>
              <a:gd name="connsiteX20" fmla="*/ 3605620 w 4564470"/>
              <a:gd name="connsiteY20" fmla="*/ 298450 h 1390650"/>
              <a:gd name="connsiteX21" fmla="*/ 3554820 w 4564470"/>
              <a:gd name="connsiteY21" fmla="*/ 336550 h 1390650"/>
              <a:gd name="connsiteX22" fmla="*/ 3516720 w 4564470"/>
              <a:gd name="connsiteY22" fmla="*/ 342900 h 1390650"/>
              <a:gd name="connsiteX23" fmla="*/ 3497670 w 4564470"/>
              <a:gd name="connsiteY23" fmla="*/ 349250 h 1390650"/>
              <a:gd name="connsiteX24" fmla="*/ 3472270 w 4564470"/>
              <a:gd name="connsiteY24" fmla="*/ 355600 h 1390650"/>
              <a:gd name="connsiteX25" fmla="*/ 3453220 w 4564470"/>
              <a:gd name="connsiteY25" fmla="*/ 368300 h 1390650"/>
              <a:gd name="connsiteX26" fmla="*/ 3288120 w 4564470"/>
              <a:gd name="connsiteY26" fmla="*/ 355600 h 1390650"/>
              <a:gd name="connsiteX27" fmla="*/ 3205570 w 4564470"/>
              <a:gd name="connsiteY27" fmla="*/ 311150 h 1390650"/>
              <a:gd name="connsiteX28" fmla="*/ 3180170 w 4564470"/>
              <a:gd name="connsiteY28" fmla="*/ 298450 h 1390650"/>
              <a:gd name="connsiteX29" fmla="*/ 3110320 w 4564470"/>
              <a:gd name="connsiteY29" fmla="*/ 285750 h 1390650"/>
              <a:gd name="connsiteX30" fmla="*/ 3097620 w 4564470"/>
              <a:gd name="connsiteY30" fmla="*/ 266700 h 1390650"/>
              <a:gd name="connsiteX31" fmla="*/ 3021420 w 4564470"/>
              <a:gd name="connsiteY31" fmla="*/ 234950 h 1390650"/>
              <a:gd name="connsiteX32" fmla="*/ 3008720 w 4564470"/>
              <a:gd name="connsiteY32" fmla="*/ 215900 h 1390650"/>
              <a:gd name="connsiteX33" fmla="*/ 2983320 w 4564470"/>
              <a:gd name="connsiteY33" fmla="*/ 209550 h 1390650"/>
              <a:gd name="connsiteX34" fmla="*/ 2926170 w 4564470"/>
              <a:gd name="connsiteY34" fmla="*/ 203200 h 1390650"/>
              <a:gd name="connsiteX35" fmla="*/ 2900770 w 4564470"/>
              <a:gd name="connsiteY35" fmla="*/ 190500 h 1390650"/>
              <a:gd name="connsiteX36" fmla="*/ 2830920 w 4564470"/>
              <a:gd name="connsiteY36" fmla="*/ 146050 h 1390650"/>
              <a:gd name="connsiteX37" fmla="*/ 2710270 w 4564470"/>
              <a:gd name="connsiteY37" fmla="*/ 107950 h 1390650"/>
              <a:gd name="connsiteX38" fmla="*/ 2703920 w 4564470"/>
              <a:gd name="connsiteY38" fmla="*/ 69850 h 1390650"/>
              <a:gd name="connsiteX39" fmla="*/ 2684870 w 4564470"/>
              <a:gd name="connsiteY39" fmla="*/ 63500 h 1390650"/>
              <a:gd name="connsiteX40" fmla="*/ 2608670 w 4564470"/>
              <a:gd name="connsiteY40" fmla="*/ 69850 h 1390650"/>
              <a:gd name="connsiteX41" fmla="*/ 2583270 w 4564470"/>
              <a:gd name="connsiteY41" fmla="*/ 76200 h 1390650"/>
              <a:gd name="connsiteX42" fmla="*/ 2589620 w 4564470"/>
              <a:gd name="connsiteY42" fmla="*/ 101600 h 1390650"/>
              <a:gd name="connsiteX43" fmla="*/ 2576920 w 4564470"/>
              <a:gd name="connsiteY43" fmla="*/ 152400 h 1390650"/>
              <a:gd name="connsiteX44" fmla="*/ 2519770 w 4564470"/>
              <a:gd name="connsiteY44" fmla="*/ 158750 h 1390650"/>
              <a:gd name="connsiteX45" fmla="*/ 2488020 w 4564470"/>
              <a:gd name="connsiteY45" fmla="*/ 196850 h 1390650"/>
              <a:gd name="connsiteX46" fmla="*/ 2462620 w 4564470"/>
              <a:gd name="connsiteY46" fmla="*/ 203200 h 1390650"/>
              <a:gd name="connsiteX47" fmla="*/ 2437220 w 4564470"/>
              <a:gd name="connsiteY47" fmla="*/ 215900 h 1390650"/>
              <a:gd name="connsiteX48" fmla="*/ 2424520 w 4564470"/>
              <a:gd name="connsiteY48" fmla="*/ 234950 h 1390650"/>
              <a:gd name="connsiteX49" fmla="*/ 2380070 w 4564470"/>
              <a:gd name="connsiteY49" fmla="*/ 330200 h 1390650"/>
              <a:gd name="connsiteX50" fmla="*/ 2348320 w 4564470"/>
              <a:gd name="connsiteY50" fmla="*/ 336550 h 1390650"/>
              <a:gd name="connsiteX51" fmla="*/ 2322920 w 4564470"/>
              <a:gd name="connsiteY51" fmla="*/ 374650 h 1390650"/>
              <a:gd name="connsiteX52" fmla="*/ 2278470 w 4564470"/>
              <a:gd name="connsiteY52" fmla="*/ 425450 h 1390650"/>
              <a:gd name="connsiteX53" fmla="*/ 2246720 w 4564470"/>
              <a:gd name="connsiteY53" fmla="*/ 431800 h 1390650"/>
              <a:gd name="connsiteX54" fmla="*/ 2145120 w 4564470"/>
              <a:gd name="connsiteY54" fmla="*/ 438150 h 1390650"/>
              <a:gd name="connsiteX55" fmla="*/ 1999070 w 4564470"/>
              <a:gd name="connsiteY55" fmla="*/ 463550 h 1390650"/>
              <a:gd name="connsiteX56" fmla="*/ 1637120 w 4564470"/>
              <a:gd name="connsiteY56" fmla="*/ 469900 h 1390650"/>
              <a:gd name="connsiteX57" fmla="*/ 1611720 w 4564470"/>
              <a:gd name="connsiteY57" fmla="*/ 476250 h 1390650"/>
              <a:gd name="connsiteX58" fmla="*/ 1573620 w 4564470"/>
              <a:gd name="connsiteY58" fmla="*/ 520700 h 1390650"/>
              <a:gd name="connsiteX59" fmla="*/ 1554570 w 4564470"/>
              <a:gd name="connsiteY59" fmla="*/ 533400 h 1390650"/>
              <a:gd name="connsiteX60" fmla="*/ 1522820 w 4564470"/>
              <a:gd name="connsiteY60" fmla="*/ 558800 h 1390650"/>
              <a:gd name="connsiteX61" fmla="*/ 1484720 w 4564470"/>
              <a:gd name="connsiteY61" fmla="*/ 584200 h 1390650"/>
              <a:gd name="connsiteX62" fmla="*/ 1408520 w 4564470"/>
              <a:gd name="connsiteY62" fmla="*/ 577850 h 1390650"/>
              <a:gd name="connsiteX63" fmla="*/ 1389470 w 4564470"/>
              <a:gd name="connsiteY63" fmla="*/ 539750 h 1390650"/>
              <a:gd name="connsiteX64" fmla="*/ 1237070 w 4564470"/>
              <a:gd name="connsiteY64" fmla="*/ 533400 h 1390650"/>
              <a:gd name="connsiteX65" fmla="*/ 1084670 w 4564470"/>
              <a:gd name="connsiteY65" fmla="*/ 539750 h 1390650"/>
              <a:gd name="connsiteX66" fmla="*/ 1008470 w 4564470"/>
              <a:gd name="connsiteY66" fmla="*/ 558800 h 1390650"/>
              <a:gd name="connsiteX67" fmla="*/ 938620 w 4564470"/>
              <a:gd name="connsiteY67" fmla="*/ 565150 h 1390650"/>
              <a:gd name="connsiteX68" fmla="*/ 900520 w 4564470"/>
              <a:gd name="connsiteY68" fmla="*/ 552450 h 1390650"/>
              <a:gd name="connsiteX69" fmla="*/ 798920 w 4564470"/>
              <a:gd name="connsiteY69" fmla="*/ 590550 h 1390650"/>
              <a:gd name="connsiteX70" fmla="*/ 767170 w 4564470"/>
              <a:gd name="connsiteY70" fmla="*/ 635000 h 1390650"/>
              <a:gd name="connsiteX71" fmla="*/ 741770 w 4564470"/>
              <a:gd name="connsiteY71" fmla="*/ 660400 h 1390650"/>
              <a:gd name="connsiteX72" fmla="*/ 735420 w 4564470"/>
              <a:gd name="connsiteY72" fmla="*/ 679450 h 1390650"/>
              <a:gd name="connsiteX73" fmla="*/ 659220 w 4564470"/>
              <a:gd name="connsiteY73" fmla="*/ 685800 h 1390650"/>
              <a:gd name="connsiteX74" fmla="*/ 576670 w 4564470"/>
              <a:gd name="connsiteY74" fmla="*/ 711200 h 1390650"/>
              <a:gd name="connsiteX75" fmla="*/ 532220 w 4564470"/>
              <a:gd name="connsiteY75" fmla="*/ 736600 h 1390650"/>
              <a:gd name="connsiteX76" fmla="*/ 487770 w 4564470"/>
              <a:gd name="connsiteY76" fmla="*/ 755650 h 1390650"/>
              <a:gd name="connsiteX77" fmla="*/ 468720 w 4564470"/>
              <a:gd name="connsiteY77" fmla="*/ 768350 h 1390650"/>
              <a:gd name="connsiteX78" fmla="*/ 456020 w 4564470"/>
              <a:gd name="connsiteY78" fmla="*/ 806450 h 1390650"/>
              <a:gd name="connsiteX79" fmla="*/ 449670 w 4564470"/>
              <a:gd name="connsiteY79" fmla="*/ 831850 h 1390650"/>
              <a:gd name="connsiteX80" fmla="*/ 430620 w 4564470"/>
              <a:gd name="connsiteY80" fmla="*/ 844550 h 1390650"/>
              <a:gd name="connsiteX81" fmla="*/ 405220 w 4564470"/>
              <a:gd name="connsiteY81" fmla="*/ 863600 h 1390650"/>
              <a:gd name="connsiteX82" fmla="*/ 386170 w 4564470"/>
              <a:gd name="connsiteY82" fmla="*/ 882650 h 1390650"/>
              <a:gd name="connsiteX83" fmla="*/ 329020 w 4564470"/>
              <a:gd name="connsiteY83" fmla="*/ 889000 h 1390650"/>
              <a:gd name="connsiteX84" fmla="*/ 322670 w 4564470"/>
              <a:gd name="connsiteY84" fmla="*/ 914400 h 1390650"/>
              <a:gd name="connsiteX85" fmla="*/ 316320 w 4564470"/>
              <a:gd name="connsiteY85" fmla="*/ 946150 h 1390650"/>
              <a:gd name="connsiteX86" fmla="*/ 297270 w 4564470"/>
              <a:gd name="connsiteY86" fmla="*/ 965200 h 1390650"/>
              <a:gd name="connsiteX87" fmla="*/ 284570 w 4564470"/>
              <a:gd name="connsiteY87" fmla="*/ 984250 h 1390650"/>
              <a:gd name="connsiteX88" fmla="*/ 265520 w 4564470"/>
              <a:gd name="connsiteY88" fmla="*/ 996950 h 1390650"/>
              <a:gd name="connsiteX89" fmla="*/ 240120 w 4564470"/>
              <a:gd name="connsiteY89" fmla="*/ 1016000 h 1390650"/>
              <a:gd name="connsiteX90" fmla="*/ 208370 w 4564470"/>
              <a:gd name="connsiteY90" fmla="*/ 1022350 h 1390650"/>
              <a:gd name="connsiteX91" fmla="*/ 138520 w 4564470"/>
              <a:gd name="connsiteY91" fmla="*/ 1028700 h 1390650"/>
              <a:gd name="connsiteX92" fmla="*/ 132170 w 4564470"/>
              <a:gd name="connsiteY92" fmla="*/ 1117600 h 1390650"/>
              <a:gd name="connsiteX93" fmla="*/ 163920 w 4564470"/>
              <a:gd name="connsiteY93" fmla="*/ 1123950 h 1390650"/>
              <a:gd name="connsiteX94" fmla="*/ 170270 w 4564470"/>
              <a:gd name="connsiteY94" fmla="*/ 1149350 h 1390650"/>
              <a:gd name="connsiteX95" fmla="*/ 100420 w 4564470"/>
              <a:gd name="connsiteY95" fmla="*/ 1181100 h 1390650"/>
              <a:gd name="connsiteX96" fmla="*/ 75020 w 4564470"/>
              <a:gd name="connsiteY96" fmla="*/ 1187450 h 1390650"/>
              <a:gd name="connsiteX97" fmla="*/ 49620 w 4564470"/>
              <a:gd name="connsiteY97" fmla="*/ 1225550 h 1390650"/>
              <a:gd name="connsiteX98" fmla="*/ 11520 w 4564470"/>
              <a:gd name="connsiteY98" fmla="*/ 1276350 h 1390650"/>
              <a:gd name="connsiteX99" fmla="*/ 11520 w 4564470"/>
              <a:gd name="connsiteY99" fmla="*/ 1384300 h 1390650"/>
              <a:gd name="connsiteX100" fmla="*/ 30570 w 4564470"/>
              <a:gd name="connsiteY100" fmla="*/ 1390650 h 1390650"/>
              <a:gd name="connsiteX0" fmla="*/ 4526370 w 4526370"/>
              <a:gd name="connsiteY0" fmla="*/ 0 h 1384300"/>
              <a:gd name="connsiteX1" fmla="*/ 4380320 w 4526370"/>
              <a:gd name="connsiteY1" fmla="*/ 12700 h 1384300"/>
              <a:gd name="connsiteX2" fmla="*/ 4342220 w 4526370"/>
              <a:gd name="connsiteY2" fmla="*/ 19050 h 1384300"/>
              <a:gd name="connsiteX3" fmla="*/ 4285070 w 4526370"/>
              <a:gd name="connsiteY3" fmla="*/ 25400 h 1384300"/>
              <a:gd name="connsiteX4" fmla="*/ 4266020 w 4526370"/>
              <a:gd name="connsiteY4" fmla="*/ 38100 h 1384300"/>
              <a:gd name="connsiteX5" fmla="*/ 4234270 w 4526370"/>
              <a:gd name="connsiteY5" fmla="*/ 44450 h 1384300"/>
              <a:gd name="connsiteX6" fmla="*/ 4119970 w 4526370"/>
              <a:gd name="connsiteY6" fmla="*/ 57150 h 1384300"/>
              <a:gd name="connsiteX7" fmla="*/ 3980270 w 4526370"/>
              <a:gd name="connsiteY7" fmla="*/ 63500 h 1384300"/>
              <a:gd name="connsiteX8" fmla="*/ 3923120 w 4526370"/>
              <a:gd name="connsiteY8" fmla="*/ 95250 h 1384300"/>
              <a:gd name="connsiteX9" fmla="*/ 3904070 w 4526370"/>
              <a:gd name="connsiteY9" fmla="*/ 127000 h 1384300"/>
              <a:gd name="connsiteX10" fmla="*/ 3897720 w 4526370"/>
              <a:gd name="connsiteY10" fmla="*/ 146050 h 1384300"/>
              <a:gd name="connsiteX11" fmla="*/ 3885020 w 4526370"/>
              <a:gd name="connsiteY11" fmla="*/ 190500 h 1384300"/>
              <a:gd name="connsiteX12" fmla="*/ 3878670 w 4526370"/>
              <a:gd name="connsiteY12" fmla="*/ 228600 h 1384300"/>
              <a:gd name="connsiteX13" fmla="*/ 3859620 w 4526370"/>
              <a:gd name="connsiteY13" fmla="*/ 241300 h 1384300"/>
              <a:gd name="connsiteX14" fmla="*/ 3834220 w 4526370"/>
              <a:gd name="connsiteY14" fmla="*/ 222250 h 1384300"/>
              <a:gd name="connsiteX15" fmla="*/ 3783420 w 4526370"/>
              <a:gd name="connsiteY15" fmla="*/ 209550 h 1384300"/>
              <a:gd name="connsiteX16" fmla="*/ 3764370 w 4526370"/>
              <a:gd name="connsiteY16" fmla="*/ 203200 h 1384300"/>
              <a:gd name="connsiteX17" fmla="*/ 3650070 w 4526370"/>
              <a:gd name="connsiteY17" fmla="*/ 222250 h 1384300"/>
              <a:gd name="connsiteX18" fmla="*/ 3618320 w 4526370"/>
              <a:gd name="connsiteY18" fmla="*/ 273050 h 1384300"/>
              <a:gd name="connsiteX19" fmla="*/ 3605620 w 4526370"/>
              <a:gd name="connsiteY19" fmla="*/ 292100 h 1384300"/>
              <a:gd name="connsiteX20" fmla="*/ 3554820 w 4526370"/>
              <a:gd name="connsiteY20" fmla="*/ 330200 h 1384300"/>
              <a:gd name="connsiteX21" fmla="*/ 3516720 w 4526370"/>
              <a:gd name="connsiteY21" fmla="*/ 336550 h 1384300"/>
              <a:gd name="connsiteX22" fmla="*/ 3497670 w 4526370"/>
              <a:gd name="connsiteY22" fmla="*/ 342900 h 1384300"/>
              <a:gd name="connsiteX23" fmla="*/ 3472270 w 4526370"/>
              <a:gd name="connsiteY23" fmla="*/ 349250 h 1384300"/>
              <a:gd name="connsiteX24" fmla="*/ 3453220 w 4526370"/>
              <a:gd name="connsiteY24" fmla="*/ 361950 h 1384300"/>
              <a:gd name="connsiteX25" fmla="*/ 3288120 w 4526370"/>
              <a:gd name="connsiteY25" fmla="*/ 349250 h 1384300"/>
              <a:gd name="connsiteX26" fmla="*/ 3205570 w 4526370"/>
              <a:gd name="connsiteY26" fmla="*/ 304800 h 1384300"/>
              <a:gd name="connsiteX27" fmla="*/ 3180170 w 4526370"/>
              <a:gd name="connsiteY27" fmla="*/ 292100 h 1384300"/>
              <a:gd name="connsiteX28" fmla="*/ 3110320 w 4526370"/>
              <a:gd name="connsiteY28" fmla="*/ 279400 h 1384300"/>
              <a:gd name="connsiteX29" fmla="*/ 3097620 w 4526370"/>
              <a:gd name="connsiteY29" fmla="*/ 260350 h 1384300"/>
              <a:gd name="connsiteX30" fmla="*/ 3021420 w 4526370"/>
              <a:gd name="connsiteY30" fmla="*/ 228600 h 1384300"/>
              <a:gd name="connsiteX31" fmla="*/ 3008720 w 4526370"/>
              <a:gd name="connsiteY31" fmla="*/ 209550 h 1384300"/>
              <a:gd name="connsiteX32" fmla="*/ 2983320 w 4526370"/>
              <a:gd name="connsiteY32" fmla="*/ 203200 h 1384300"/>
              <a:gd name="connsiteX33" fmla="*/ 2926170 w 4526370"/>
              <a:gd name="connsiteY33" fmla="*/ 196850 h 1384300"/>
              <a:gd name="connsiteX34" fmla="*/ 2900770 w 4526370"/>
              <a:gd name="connsiteY34" fmla="*/ 184150 h 1384300"/>
              <a:gd name="connsiteX35" fmla="*/ 2830920 w 4526370"/>
              <a:gd name="connsiteY35" fmla="*/ 139700 h 1384300"/>
              <a:gd name="connsiteX36" fmla="*/ 2710270 w 4526370"/>
              <a:gd name="connsiteY36" fmla="*/ 101600 h 1384300"/>
              <a:gd name="connsiteX37" fmla="*/ 2703920 w 4526370"/>
              <a:gd name="connsiteY37" fmla="*/ 63500 h 1384300"/>
              <a:gd name="connsiteX38" fmla="*/ 2684870 w 4526370"/>
              <a:gd name="connsiteY38" fmla="*/ 57150 h 1384300"/>
              <a:gd name="connsiteX39" fmla="*/ 2608670 w 4526370"/>
              <a:gd name="connsiteY39" fmla="*/ 63500 h 1384300"/>
              <a:gd name="connsiteX40" fmla="*/ 2583270 w 4526370"/>
              <a:gd name="connsiteY40" fmla="*/ 69850 h 1384300"/>
              <a:gd name="connsiteX41" fmla="*/ 2589620 w 4526370"/>
              <a:gd name="connsiteY41" fmla="*/ 95250 h 1384300"/>
              <a:gd name="connsiteX42" fmla="*/ 2576920 w 4526370"/>
              <a:gd name="connsiteY42" fmla="*/ 146050 h 1384300"/>
              <a:gd name="connsiteX43" fmla="*/ 2519770 w 4526370"/>
              <a:gd name="connsiteY43" fmla="*/ 152400 h 1384300"/>
              <a:gd name="connsiteX44" fmla="*/ 2488020 w 4526370"/>
              <a:gd name="connsiteY44" fmla="*/ 190500 h 1384300"/>
              <a:gd name="connsiteX45" fmla="*/ 2462620 w 4526370"/>
              <a:gd name="connsiteY45" fmla="*/ 196850 h 1384300"/>
              <a:gd name="connsiteX46" fmla="*/ 2437220 w 4526370"/>
              <a:gd name="connsiteY46" fmla="*/ 209550 h 1384300"/>
              <a:gd name="connsiteX47" fmla="*/ 2424520 w 4526370"/>
              <a:gd name="connsiteY47" fmla="*/ 228600 h 1384300"/>
              <a:gd name="connsiteX48" fmla="*/ 2380070 w 4526370"/>
              <a:gd name="connsiteY48" fmla="*/ 323850 h 1384300"/>
              <a:gd name="connsiteX49" fmla="*/ 2348320 w 4526370"/>
              <a:gd name="connsiteY49" fmla="*/ 330200 h 1384300"/>
              <a:gd name="connsiteX50" fmla="*/ 2322920 w 4526370"/>
              <a:gd name="connsiteY50" fmla="*/ 368300 h 1384300"/>
              <a:gd name="connsiteX51" fmla="*/ 2278470 w 4526370"/>
              <a:gd name="connsiteY51" fmla="*/ 419100 h 1384300"/>
              <a:gd name="connsiteX52" fmla="*/ 2246720 w 4526370"/>
              <a:gd name="connsiteY52" fmla="*/ 425450 h 1384300"/>
              <a:gd name="connsiteX53" fmla="*/ 2145120 w 4526370"/>
              <a:gd name="connsiteY53" fmla="*/ 431800 h 1384300"/>
              <a:gd name="connsiteX54" fmla="*/ 1999070 w 4526370"/>
              <a:gd name="connsiteY54" fmla="*/ 457200 h 1384300"/>
              <a:gd name="connsiteX55" fmla="*/ 1637120 w 4526370"/>
              <a:gd name="connsiteY55" fmla="*/ 463550 h 1384300"/>
              <a:gd name="connsiteX56" fmla="*/ 1611720 w 4526370"/>
              <a:gd name="connsiteY56" fmla="*/ 469900 h 1384300"/>
              <a:gd name="connsiteX57" fmla="*/ 1573620 w 4526370"/>
              <a:gd name="connsiteY57" fmla="*/ 514350 h 1384300"/>
              <a:gd name="connsiteX58" fmla="*/ 1554570 w 4526370"/>
              <a:gd name="connsiteY58" fmla="*/ 527050 h 1384300"/>
              <a:gd name="connsiteX59" fmla="*/ 1522820 w 4526370"/>
              <a:gd name="connsiteY59" fmla="*/ 552450 h 1384300"/>
              <a:gd name="connsiteX60" fmla="*/ 1484720 w 4526370"/>
              <a:gd name="connsiteY60" fmla="*/ 577850 h 1384300"/>
              <a:gd name="connsiteX61" fmla="*/ 1408520 w 4526370"/>
              <a:gd name="connsiteY61" fmla="*/ 571500 h 1384300"/>
              <a:gd name="connsiteX62" fmla="*/ 1389470 w 4526370"/>
              <a:gd name="connsiteY62" fmla="*/ 533400 h 1384300"/>
              <a:gd name="connsiteX63" fmla="*/ 1237070 w 4526370"/>
              <a:gd name="connsiteY63" fmla="*/ 527050 h 1384300"/>
              <a:gd name="connsiteX64" fmla="*/ 1084670 w 4526370"/>
              <a:gd name="connsiteY64" fmla="*/ 533400 h 1384300"/>
              <a:gd name="connsiteX65" fmla="*/ 1008470 w 4526370"/>
              <a:gd name="connsiteY65" fmla="*/ 552450 h 1384300"/>
              <a:gd name="connsiteX66" fmla="*/ 938620 w 4526370"/>
              <a:gd name="connsiteY66" fmla="*/ 558800 h 1384300"/>
              <a:gd name="connsiteX67" fmla="*/ 900520 w 4526370"/>
              <a:gd name="connsiteY67" fmla="*/ 546100 h 1384300"/>
              <a:gd name="connsiteX68" fmla="*/ 798920 w 4526370"/>
              <a:gd name="connsiteY68" fmla="*/ 584200 h 1384300"/>
              <a:gd name="connsiteX69" fmla="*/ 767170 w 4526370"/>
              <a:gd name="connsiteY69" fmla="*/ 628650 h 1384300"/>
              <a:gd name="connsiteX70" fmla="*/ 741770 w 4526370"/>
              <a:gd name="connsiteY70" fmla="*/ 654050 h 1384300"/>
              <a:gd name="connsiteX71" fmla="*/ 735420 w 4526370"/>
              <a:gd name="connsiteY71" fmla="*/ 673100 h 1384300"/>
              <a:gd name="connsiteX72" fmla="*/ 659220 w 4526370"/>
              <a:gd name="connsiteY72" fmla="*/ 679450 h 1384300"/>
              <a:gd name="connsiteX73" fmla="*/ 576670 w 4526370"/>
              <a:gd name="connsiteY73" fmla="*/ 704850 h 1384300"/>
              <a:gd name="connsiteX74" fmla="*/ 532220 w 4526370"/>
              <a:gd name="connsiteY74" fmla="*/ 730250 h 1384300"/>
              <a:gd name="connsiteX75" fmla="*/ 487770 w 4526370"/>
              <a:gd name="connsiteY75" fmla="*/ 749300 h 1384300"/>
              <a:gd name="connsiteX76" fmla="*/ 468720 w 4526370"/>
              <a:gd name="connsiteY76" fmla="*/ 762000 h 1384300"/>
              <a:gd name="connsiteX77" fmla="*/ 456020 w 4526370"/>
              <a:gd name="connsiteY77" fmla="*/ 800100 h 1384300"/>
              <a:gd name="connsiteX78" fmla="*/ 449670 w 4526370"/>
              <a:gd name="connsiteY78" fmla="*/ 825500 h 1384300"/>
              <a:gd name="connsiteX79" fmla="*/ 430620 w 4526370"/>
              <a:gd name="connsiteY79" fmla="*/ 838200 h 1384300"/>
              <a:gd name="connsiteX80" fmla="*/ 405220 w 4526370"/>
              <a:gd name="connsiteY80" fmla="*/ 857250 h 1384300"/>
              <a:gd name="connsiteX81" fmla="*/ 386170 w 4526370"/>
              <a:gd name="connsiteY81" fmla="*/ 876300 h 1384300"/>
              <a:gd name="connsiteX82" fmla="*/ 329020 w 4526370"/>
              <a:gd name="connsiteY82" fmla="*/ 882650 h 1384300"/>
              <a:gd name="connsiteX83" fmla="*/ 322670 w 4526370"/>
              <a:gd name="connsiteY83" fmla="*/ 908050 h 1384300"/>
              <a:gd name="connsiteX84" fmla="*/ 316320 w 4526370"/>
              <a:gd name="connsiteY84" fmla="*/ 939800 h 1384300"/>
              <a:gd name="connsiteX85" fmla="*/ 297270 w 4526370"/>
              <a:gd name="connsiteY85" fmla="*/ 958850 h 1384300"/>
              <a:gd name="connsiteX86" fmla="*/ 284570 w 4526370"/>
              <a:gd name="connsiteY86" fmla="*/ 977900 h 1384300"/>
              <a:gd name="connsiteX87" fmla="*/ 265520 w 4526370"/>
              <a:gd name="connsiteY87" fmla="*/ 990600 h 1384300"/>
              <a:gd name="connsiteX88" fmla="*/ 240120 w 4526370"/>
              <a:gd name="connsiteY88" fmla="*/ 1009650 h 1384300"/>
              <a:gd name="connsiteX89" fmla="*/ 208370 w 4526370"/>
              <a:gd name="connsiteY89" fmla="*/ 1016000 h 1384300"/>
              <a:gd name="connsiteX90" fmla="*/ 138520 w 4526370"/>
              <a:gd name="connsiteY90" fmla="*/ 1022350 h 1384300"/>
              <a:gd name="connsiteX91" fmla="*/ 132170 w 4526370"/>
              <a:gd name="connsiteY91" fmla="*/ 1111250 h 1384300"/>
              <a:gd name="connsiteX92" fmla="*/ 163920 w 4526370"/>
              <a:gd name="connsiteY92" fmla="*/ 1117600 h 1384300"/>
              <a:gd name="connsiteX93" fmla="*/ 170270 w 4526370"/>
              <a:gd name="connsiteY93" fmla="*/ 1143000 h 1384300"/>
              <a:gd name="connsiteX94" fmla="*/ 100420 w 4526370"/>
              <a:gd name="connsiteY94" fmla="*/ 1174750 h 1384300"/>
              <a:gd name="connsiteX95" fmla="*/ 75020 w 4526370"/>
              <a:gd name="connsiteY95" fmla="*/ 1181100 h 1384300"/>
              <a:gd name="connsiteX96" fmla="*/ 49620 w 4526370"/>
              <a:gd name="connsiteY96" fmla="*/ 1219200 h 1384300"/>
              <a:gd name="connsiteX97" fmla="*/ 11520 w 4526370"/>
              <a:gd name="connsiteY97" fmla="*/ 1270000 h 1384300"/>
              <a:gd name="connsiteX98" fmla="*/ 11520 w 4526370"/>
              <a:gd name="connsiteY98" fmla="*/ 1377950 h 1384300"/>
              <a:gd name="connsiteX99" fmla="*/ 30570 w 4526370"/>
              <a:gd name="connsiteY99"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526370" h="1384300">
                <a:moveTo>
                  <a:pt x="4526370" y="0"/>
                </a:moveTo>
                <a:cubicBezTo>
                  <a:pt x="4477762" y="5028"/>
                  <a:pt x="4428928" y="7672"/>
                  <a:pt x="4380320" y="12700"/>
                </a:cubicBezTo>
                <a:cubicBezTo>
                  <a:pt x="4367513" y="14025"/>
                  <a:pt x="4354982" y="17348"/>
                  <a:pt x="4342220" y="19050"/>
                </a:cubicBezTo>
                <a:cubicBezTo>
                  <a:pt x="4323221" y="21583"/>
                  <a:pt x="4304120" y="23283"/>
                  <a:pt x="4285070" y="25400"/>
                </a:cubicBezTo>
                <a:cubicBezTo>
                  <a:pt x="4278720" y="29633"/>
                  <a:pt x="4273166" y="35420"/>
                  <a:pt x="4266020" y="38100"/>
                </a:cubicBezTo>
                <a:cubicBezTo>
                  <a:pt x="4255914" y="41890"/>
                  <a:pt x="4244972" y="43054"/>
                  <a:pt x="4234270" y="44450"/>
                </a:cubicBezTo>
                <a:cubicBezTo>
                  <a:pt x="4196258" y="49408"/>
                  <a:pt x="4158197" y="54283"/>
                  <a:pt x="4119970" y="57150"/>
                </a:cubicBezTo>
                <a:cubicBezTo>
                  <a:pt x="4073486" y="60636"/>
                  <a:pt x="4026837" y="61383"/>
                  <a:pt x="3980270" y="63500"/>
                </a:cubicBezTo>
                <a:cubicBezTo>
                  <a:pt x="3978412" y="64429"/>
                  <a:pt x="3930836" y="86248"/>
                  <a:pt x="3923120" y="95250"/>
                </a:cubicBezTo>
                <a:cubicBezTo>
                  <a:pt x="3915088" y="104621"/>
                  <a:pt x="3909590" y="115961"/>
                  <a:pt x="3904070" y="127000"/>
                </a:cubicBezTo>
                <a:cubicBezTo>
                  <a:pt x="3901077" y="132987"/>
                  <a:pt x="3899643" y="139639"/>
                  <a:pt x="3897720" y="146050"/>
                </a:cubicBezTo>
                <a:cubicBezTo>
                  <a:pt x="3893292" y="160810"/>
                  <a:pt x="3888485" y="175485"/>
                  <a:pt x="3885020" y="190500"/>
                </a:cubicBezTo>
                <a:cubicBezTo>
                  <a:pt x="3882125" y="203045"/>
                  <a:pt x="3884428" y="217084"/>
                  <a:pt x="3878670" y="228600"/>
                </a:cubicBezTo>
                <a:cubicBezTo>
                  <a:pt x="3875257" y="235426"/>
                  <a:pt x="3865970" y="237067"/>
                  <a:pt x="3859620" y="241300"/>
                </a:cubicBezTo>
                <a:cubicBezTo>
                  <a:pt x="3851153" y="234950"/>
                  <a:pt x="3843989" y="226321"/>
                  <a:pt x="3834220" y="222250"/>
                </a:cubicBezTo>
                <a:cubicBezTo>
                  <a:pt x="3818108" y="215537"/>
                  <a:pt x="3799979" y="215070"/>
                  <a:pt x="3783420" y="209550"/>
                </a:cubicBezTo>
                <a:lnTo>
                  <a:pt x="3764370" y="203200"/>
                </a:lnTo>
                <a:cubicBezTo>
                  <a:pt x="3726270" y="209550"/>
                  <a:pt x="3686877" y="210539"/>
                  <a:pt x="3650070" y="222250"/>
                </a:cubicBezTo>
                <a:cubicBezTo>
                  <a:pt x="3618680" y="232238"/>
                  <a:pt x="3627442" y="251765"/>
                  <a:pt x="3618320" y="273050"/>
                </a:cubicBezTo>
                <a:cubicBezTo>
                  <a:pt x="3615314" y="280065"/>
                  <a:pt x="3611293" y="286995"/>
                  <a:pt x="3605620" y="292100"/>
                </a:cubicBezTo>
                <a:cubicBezTo>
                  <a:pt x="3589887" y="306260"/>
                  <a:pt x="3575699" y="326720"/>
                  <a:pt x="3554820" y="330200"/>
                </a:cubicBezTo>
                <a:cubicBezTo>
                  <a:pt x="3542120" y="332317"/>
                  <a:pt x="3529289" y="333757"/>
                  <a:pt x="3516720" y="336550"/>
                </a:cubicBezTo>
                <a:cubicBezTo>
                  <a:pt x="3510186" y="338002"/>
                  <a:pt x="3504106" y="341061"/>
                  <a:pt x="3497670" y="342900"/>
                </a:cubicBezTo>
                <a:cubicBezTo>
                  <a:pt x="3489279" y="345298"/>
                  <a:pt x="3480737" y="347133"/>
                  <a:pt x="3472270" y="349250"/>
                </a:cubicBezTo>
                <a:cubicBezTo>
                  <a:pt x="3465920" y="353483"/>
                  <a:pt x="3460845" y="361618"/>
                  <a:pt x="3453220" y="361950"/>
                </a:cubicBezTo>
                <a:cubicBezTo>
                  <a:pt x="3375574" y="365326"/>
                  <a:pt x="3349132" y="359419"/>
                  <a:pt x="3288120" y="349250"/>
                </a:cubicBezTo>
                <a:cubicBezTo>
                  <a:pt x="3247290" y="308420"/>
                  <a:pt x="3291776" y="347903"/>
                  <a:pt x="3205570" y="304800"/>
                </a:cubicBezTo>
                <a:cubicBezTo>
                  <a:pt x="3197103" y="300567"/>
                  <a:pt x="3189033" y="295424"/>
                  <a:pt x="3180170" y="292100"/>
                </a:cubicBezTo>
                <a:cubicBezTo>
                  <a:pt x="3161745" y="285191"/>
                  <a:pt x="3126545" y="281718"/>
                  <a:pt x="3110320" y="279400"/>
                </a:cubicBezTo>
                <a:cubicBezTo>
                  <a:pt x="3106087" y="273050"/>
                  <a:pt x="3103363" y="265376"/>
                  <a:pt x="3097620" y="260350"/>
                </a:cubicBezTo>
                <a:cubicBezTo>
                  <a:pt x="3063164" y="230201"/>
                  <a:pt x="3062466" y="235441"/>
                  <a:pt x="3021420" y="228600"/>
                </a:cubicBezTo>
                <a:cubicBezTo>
                  <a:pt x="3017187" y="222250"/>
                  <a:pt x="3015070" y="213783"/>
                  <a:pt x="3008720" y="209550"/>
                </a:cubicBezTo>
                <a:cubicBezTo>
                  <a:pt x="3001458" y="204709"/>
                  <a:pt x="2991946" y="204527"/>
                  <a:pt x="2983320" y="203200"/>
                </a:cubicBezTo>
                <a:cubicBezTo>
                  <a:pt x="2964376" y="200285"/>
                  <a:pt x="2945220" y="198967"/>
                  <a:pt x="2926170" y="196850"/>
                </a:cubicBezTo>
                <a:cubicBezTo>
                  <a:pt x="2917703" y="192617"/>
                  <a:pt x="2908887" y="189020"/>
                  <a:pt x="2900770" y="184150"/>
                </a:cubicBezTo>
                <a:cubicBezTo>
                  <a:pt x="2877105" y="169951"/>
                  <a:pt x="2857456" y="147282"/>
                  <a:pt x="2830920" y="139700"/>
                </a:cubicBezTo>
                <a:cubicBezTo>
                  <a:pt x="2731060" y="111169"/>
                  <a:pt x="2770635" y="125746"/>
                  <a:pt x="2710270" y="101600"/>
                </a:cubicBezTo>
                <a:cubicBezTo>
                  <a:pt x="2708153" y="88900"/>
                  <a:pt x="2710308" y="74679"/>
                  <a:pt x="2703920" y="63500"/>
                </a:cubicBezTo>
                <a:cubicBezTo>
                  <a:pt x="2700599" y="57688"/>
                  <a:pt x="2691563" y="57150"/>
                  <a:pt x="2684870" y="57150"/>
                </a:cubicBezTo>
                <a:cubicBezTo>
                  <a:pt x="2659382" y="57150"/>
                  <a:pt x="2634070" y="61383"/>
                  <a:pt x="2608670" y="63500"/>
                </a:cubicBezTo>
                <a:cubicBezTo>
                  <a:pt x="2600203" y="65617"/>
                  <a:pt x="2587760" y="62366"/>
                  <a:pt x="2583270" y="69850"/>
                </a:cubicBezTo>
                <a:cubicBezTo>
                  <a:pt x="2578780" y="77334"/>
                  <a:pt x="2590345" y="86553"/>
                  <a:pt x="2589620" y="95250"/>
                </a:cubicBezTo>
                <a:cubicBezTo>
                  <a:pt x="2588170" y="112644"/>
                  <a:pt x="2590429" y="134997"/>
                  <a:pt x="2576920" y="146050"/>
                </a:cubicBezTo>
                <a:cubicBezTo>
                  <a:pt x="2562085" y="158187"/>
                  <a:pt x="2538820" y="150283"/>
                  <a:pt x="2519770" y="152400"/>
                </a:cubicBezTo>
                <a:cubicBezTo>
                  <a:pt x="2511677" y="164539"/>
                  <a:pt x="2501183" y="182978"/>
                  <a:pt x="2488020" y="190500"/>
                </a:cubicBezTo>
                <a:cubicBezTo>
                  <a:pt x="2480443" y="194830"/>
                  <a:pt x="2470792" y="193786"/>
                  <a:pt x="2462620" y="196850"/>
                </a:cubicBezTo>
                <a:cubicBezTo>
                  <a:pt x="2453757" y="200174"/>
                  <a:pt x="2445687" y="205317"/>
                  <a:pt x="2437220" y="209550"/>
                </a:cubicBezTo>
                <a:cubicBezTo>
                  <a:pt x="2432987" y="215900"/>
                  <a:pt x="2426764" y="221306"/>
                  <a:pt x="2424520" y="228600"/>
                </a:cubicBezTo>
                <a:cubicBezTo>
                  <a:pt x="2408794" y="279709"/>
                  <a:pt x="2427146" y="295604"/>
                  <a:pt x="2380070" y="323850"/>
                </a:cubicBezTo>
                <a:cubicBezTo>
                  <a:pt x="2370815" y="329403"/>
                  <a:pt x="2358903" y="328083"/>
                  <a:pt x="2348320" y="330200"/>
                </a:cubicBezTo>
                <a:cubicBezTo>
                  <a:pt x="2339853" y="342900"/>
                  <a:pt x="2329746" y="354648"/>
                  <a:pt x="2322920" y="368300"/>
                </a:cubicBezTo>
                <a:cubicBezTo>
                  <a:pt x="2309626" y="394887"/>
                  <a:pt x="2309783" y="403443"/>
                  <a:pt x="2278470" y="419100"/>
                </a:cubicBezTo>
                <a:cubicBezTo>
                  <a:pt x="2268817" y="423927"/>
                  <a:pt x="2257464" y="424427"/>
                  <a:pt x="2246720" y="425450"/>
                </a:cubicBezTo>
                <a:cubicBezTo>
                  <a:pt x="2212940" y="428667"/>
                  <a:pt x="2178987" y="429683"/>
                  <a:pt x="2145120" y="431800"/>
                </a:cubicBezTo>
                <a:cubicBezTo>
                  <a:pt x="2070223" y="456766"/>
                  <a:pt x="2092558" y="454567"/>
                  <a:pt x="1999070" y="457200"/>
                </a:cubicBezTo>
                <a:cubicBezTo>
                  <a:pt x="1878449" y="460598"/>
                  <a:pt x="1757770" y="461433"/>
                  <a:pt x="1637120" y="463550"/>
                </a:cubicBezTo>
                <a:cubicBezTo>
                  <a:pt x="1628653" y="465667"/>
                  <a:pt x="1619297" y="465570"/>
                  <a:pt x="1611720" y="469900"/>
                </a:cubicBezTo>
                <a:cubicBezTo>
                  <a:pt x="1595592" y="479116"/>
                  <a:pt x="1585796" y="502174"/>
                  <a:pt x="1573620" y="514350"/>
                </a:cubicBezTo>
                <a:cubicBezTo>
                  <a:pt x="1568224" y="519746"/>
                  <a:pt x="1560675" y="522471"/>
                  <a:pt x="1554570" y="527050"/>
                </a:cubicBezTo>
                <a:cubicBezTo>
                  <a:pt x="1543727" y="535182"/>
                  <a:pt x="1533020" y="543525"/>
                  <a:pt x="1522820" y="552450"/>
                </a:cubicBezTo>
                <a:cubicBezTo>
                  <a:pt x="1493549" y="578062"/>
                  <a:pt x="1516380" y="567297"/>
                  <a:pt x="1484720" y="577850"/>
                </a:cubicBezTo>
                <a:cubicBezTo>
                  <a:pt x="1459320" y="575733"/>
                  <a:pt x="1432881" y="578996"/>
                  <a:pt x="1408520" y="571500"/>
                </a:cubicBezTo>
                <a:cubicBezTo>
                  <a:pt x="1372354" y="560372"/>
                  <a:pt x="1437126" y="540732"/>
                  <a:pt x="1389470" y="533400"/>
                </a:cubicBezTo>
                <a:cubicBezTo>
                  <a:pt x="1339217" y="525669"/>
                  <a:pt x="1287870" y="529167"/>
                  <a:pt x="1237070" y="527050"/>
                </a:cubicBezTo>
                <a:cubicBezTo>
                  <a:pt x="1186270" y="529167"/>
                  <a:pt x="1135203" y="527785"/>
                  <a:pt x="1084670" y="533400"/>
                </a:cubicBezTo>
                <a:cubicBezTo>
                  <a:pt x="1058648" y="536291"/>
                  <a:pt x="1034544" y="550080"/>
                  <a:pt x="1008470" y="552450"/>
                </a:cubicBezTo>
                <a:lnTo>
                  <a:pt x="938620" y="558800"/>
                </a:lnTo>
                <a:cubicBezTo>
                  <a:pt x="925920" y="554567"/>
                  <a:pt x="913868" y="547127"/>
                  <a:pt x="900520" y="546100"/>
                </a:cubicBezTo>
                <a:cubicBezTo>
                  <a:pt x="857439" y="542786"/>
                  <a:pt x="835749" y="563740"/>
                  <a:pt x="798920" y="584200"/>
                </a:cubicBezTo>
                <a:cubicBezTo>
                  <a:pt x="788337" y="599017"/>
                  <a:pt x="778700" y="614558"/>
                  <a:pt x="767170" y="628650"/>
                </a:cubicBezTo>
                <a:cubicBezTo>
                  <a:pt x="759588" y="637917"/>
                  <a:pt x="748730" y="644307"/>
                  <a:pt x="741770" y="654050"/>
                </a:cubicBezTo>
                <a:cubicBezTo>
                  <a:pt x="737879" y="659497"/>
                  <a:pt x="741817" y="671132"/>
                  <a:pt x="735420" y="673100"/>
                </a:cubicBezTo>
                <a:cubicBezTo>
                  <a:pt x="711059" y="680596"/>
                  <a:pt x="684620" y="677333"/>
                  <a:pt x="659220" y="679450"/>
                </a:cubicBezTo>
                <a:cubicBezTo>
                  <a:pt x="637297" y="685714"/>
                  <a:pt x="598636" y="696064"/>
                  <a:pt x="576670" y="704850"/>
                </a:cubicBezTo>
                <a:cubicBezTo>
                  <a:pt x="544688" y="717643"/>
                  <a:pt x="558949" y="714976"/>
                  <a:pt x="532220" y="730250"/>
                </a:cubicBezTo>
                <a:cubicBezTo>
                  <a:pt x="439725" y="783104"/>
                  <a:pt x="559010" y="713680"/>
                  <a:pt x="487770" y="749300"/>
                </a:cubicBezTo>
                <a:cubicBezTo>
                  <a:pt x="480944" y="752713"/>
                  <a:pt x="475070" y="757767"/>
                  <a:pt x="468720" y="762000"/>
                </a:cubicBezTo>
                <a:cubicBezTo>
                  <a:pt x="464487" y="774700"/>
                  <a:pt x="459867" y="787278"/>
                  <a:pt x="456020" y="800100"/>
                </a:cubicBezTo>
                <a:cubicBezTo>
                  <a:pt x="453512" y="808459"/>
                  <a:pt x="454511" y="818238"/>
                  <a:pt x="449670" y="825500"/>
                </a:cubicBezTo>
                <a:cubicBezTo>
                  <a:pt x="445437" y="831850"/>
                  <a:pt x="436830" y="833764"/>
                  <a:pt x="430620" y="838200"/>
                </a:cubicBezTo>
                <a:cubicBezTo>
                  <a:pt x="422008" y="844351"/>
                  <a:pt x="413255" y="850362"/>
                  <a:pt x="405220" y="857250"/>
                </a:cubicBezTo>
                <a:cubicBezTo>
                  <a:pt x="398402" y="863094"/>
                  <a:pt x="394689" y="873460"/>
                  <a:pt x="386170" y="876300"/>
                </a:cubicBezTo>
                <a:cubicBezTo>
                  <a:pt x="367986" y="882361"/>
                  <a:pt x="348070" y="880533"/>
                  <a:pt x="329020" y="882650"/>
                </a:cubicBezTo>
                <a:cubicBezTo>
                  <a:pt x="326903" y="891117"/>
                  <a:pt x="324563" y="899531"/>
                  <a:pt x="322670" y="908050"/>
                </a:cubicBezTo>
                <a:cubicBezTo>
                  <a:pt x="320329" y="918586"/>
                  <a:pt x="321147" y="930147"/>
                  <a:pt x="316320" y="939800"/>
                </a:cubicBezTo>
                <a:cubicBezTo>
                  <a:pt x="312304" y="947832"/>
                  <a:pt x="303019" y="951951"/>
                  <a:pt x="297270" y="958850"/>
                </a:cubicBezTo>
                <a:cubicBezTo>
                  <a:pt x="292384" y="964713"/>
                  <a:pt x="289966" y="972504"/>
                  <a:pt x="284570" y="977900"/>
                </a:cubicBezTo>
                <a:cubicBezTo>
                  <a:pt x="279174" y="983296"/>
                  <a:pt x="271730" y="986164"/>
                  <a:pt x="265520" y="990600"/>
                </a:cubicBezTo>
                <a:cubicBezTo>
                  <a:pt x="256908" y="996751"/>
                  <a:pt x="249791" y="1005352"/>
                  <a:pt x="240120" y="1009650"/>
                </a:cubicBezTo>
                <a:cubicBezTo>
                  <a:pt x="230257" y="1014033"/>
                  <a:pt x="219080" y="1014661"/>
                  <a:pt x="208370" y="1016000"/>
                </a:cubicBezTo>
                <a:cubicBezTo>
                  <a:pt x="185171" y="1018900"/>
                  <a:pt x="161803" y="1020233"/>
                  <a:pt x="138520" y="1022350"/>
                </a:cubicBezTo>
                <a:cubicBezTo>
                  <a:pt x="104833" y="1044808"/>
                  <a:pt x="95309" y="1042793"/>
                  <a:pt x="132170" y="1111250"/>
                </a:cubicBezTo>
                <a:cubicBezTo>
                  <a:pt x="137287" y="1120753"/>
                  <a:pt x="153337" y="1115483"/>
                  <a:pt x="163920" y="1117600"/>
                </a:cubicBezTo>
                <a:cubicBezTo>
                  <a:pt x="166037" y="1126067"/>
                  <a:pt x="170270" y="1134273"/>
                  <a:pt x="170270" y="1143000"/>
                </a:cubicBezTo>
                <a:cubicBezTo>
                  <a:pt x="170270" y="1187886"/>
                  <a:pt x="144551" y="1170337"/>
                  <a:pt x="100420" y="1174750"/>
                </a:cubicBezTo>
                <a:cubicBezTo>
                  <a:pt x="91953" y="1176867"/>
                  <a:pt x="82597" y="1176770"/>
                  <a:pt x="75020" y="1181100"/>
                </a:cubicBezTo>
                <a:cubicBezTo>
                  <a:pt x="49741" y="1195545"/>
                  <a:pt x="59925" y="1198591"/>
                  <a:pt x="49620" y="1219200"/>
                </a:cubicBezTo>
                <a:cubicBezTo>
                  <a:pt x="42881" y="1232679"/>
                  <a:pt x="17751" y="1262212"/>
                  <a:pt x="11520" y="1270000"/>
                </a:cubicBezTo>
                <a:cubicBezTo>
                  <a:pt x="-1889" y="1310227"/>
                  <a:pt x="-5674" y="1313474"/>
                  <a:pt x="11520" y="1377950"/>
                </a:cubicBezTo>
                <a:cubicBezTo>
                  <a:pt x="13245" y="1384417"/>
                  <a:pt x="24220" y="1382183"/>
                  <a:pt x="30570" y="1384300"/>
                </a:cubicBezTo>
              </a:path>
            </a:pathLst>
          </a:custGeom>
          <a:noFill/>
          <a:ln w="57150">
            <a:solidFill>
              <a:srgbClr val="FF0000"/>
            </a:solidFill>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EA3A3CD-E425-FC38-95CC-79C4D46579B4}"/>
              </a:ext>
            </a:extLst>
          </p:cNvPr>
          <p:cNvSpPr txBox="1"/>
          <p:nvPr/>
        </p:nvSpPr>
        <p:spPr>
          <a:xfrm rot="21101649">
            <a:off x="7099253" y="3502906"/>
            <a:ext cx="140576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rgbClr val="FF0000"/>
                </a:solidFill>
                <a:effectLst/>
                <a:uLnTx/>
                <a:uFillTx/>
                <a:latin typeface="Segoe UI"/>
                <a:ea typeface="+mn-ea"/>
                <a:cs typeface="+mn-cs"/>
              </a:rPr>
              <a:t>Project Reach</a:t>
            </a:r>
          </a:p>
        </p:txBody>
      </p:sp>
      <p:sp>
        <p:nvSpPr>
          <p:cNvPr id="45" name="TextBox 44">
            <a:extLst>
              <a:ext uri="{FF2B5EF4-FFF2-40B4-BE49-F238E27FC236}">
                <a16:creationId xmlns:a16="http://schemas.microsoft.com/office/drawing/2014/main" id="{9031B68A-2E06-7C44-6BCD-E0D269859B2E}"/>
              </a:ext>
            </a:extLst>
          </p:cNvPr>
          <p:cNvSpPr txBox="1"/>
          <p:nvPr/>
        </p:nvSpPr>
        <p:spPr>
          <a:xfrm rot="15987221">
            <a:off x="6005591" y="5037030"/>
            <a:ext cx="11063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UI"/>
                <a:ea typeface="+mn-ea"/>
                <a:cs typeface="+mn-cs"/>
              </a:rPr>
              <a:t>N Summit RD</a:t>
            </a:r>
          </a:p>
        </p:txBody>
      </p:sp>
      <p:sp>
        <p:nvSpPr>
          <p:cNvPr id="4" name="Rectangle 3">
            <a:extLst>
              <a:ext uri="{FF2B5EF4-FFF2-40B4-BE49-F238E27FC236}">
                <a16:creationId xmlns:a16="http://schemas.microsoft.com/office/drawing/2014/main" id="{2C144B07-55DC-40A7-9BEF-E1F9130630B1}"/>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TextBox 4">
            <a:extLst>
              <a:ext uri="{FF2B5EF4-FFF2-40B4-BE49-F238E27FC236}">
                <a16:creationId xmlns:a16="http://schemas.microsoft.com/office/drawing/2014/main" id="{36BFF7B2-EEBD-F3AA-5DAB-9C1F6A1EF4A9}"/>
              </a:ext>
            </a:extLst>
          </p:cNvPr>
          <p:cNvSpPr txBox="1"/>
          <p:nvPr/>
        </p:nvSpPr>
        <p:spPr>
          <a:xfrm>
            <a:off x="5357498" y="6247642"/>
            <a:ext cx="6729727" cy="492443"/>
          </a:xfrm>
          <a:prstGeom prst="rect">
            <a:avLst/>
          </a:prstGeom>
          <a:noFill/>
        </p:spPr>
        <p:txBody>
          <a:bodyPr wrap="none" rtlCol="0">
            <a:spAutoFit/>
          </a:bodyPr>
          <a:lstStyle/>
          <a:p>
            <a:r>
              <a:rPr lang="en-US" sz="2600"/>
              <a:t>47.069892560676685, -123.25526955991299</a:t>
            </a:r>
          </a:p>
        </p:txBody>
      </p:sp>
      <p:sp>
        <p:nvSpPr>
          <p:cNvPr id="11" name="Title 1">
            <a:extLst>
              <a:ext uri="{FF2B5EF4-FFF2-40B4-BE49-F238E27FC236}">
                <a16:creationId xmlns:a16="http://schemas.microsoft.com/office/drawing/2014/main" id="{C06B54E6-CC2E-4052-B4C0-72DD50386A69}"/>
              </a:ext>
            </a:extLst>
          </p:cNvPr>
          <p:cNvSpPr>
            <a:spLocks noGrp="1"/>
          </p:cNvSpPr>
          <p:nvPr>
            <p:ph type="title"/>
          </p:nvPr>
        </p:nvSpPr>
        <p:spPr>
          <a:xfrm>
            <a:off x="228600" y="304800"/>
            <a:ext cx="10972800" cy="685800"/>
          </a:xfrm>
        </p:spPr>
        <p:txBody>
          <a:bodyPr/>
          <a:lstStyle/>
          <a:p>
            <a:r>
              <a:rPr lang="en-US"/>
              <a:t>Project name: Basin Location (example 3)</a:t>
            </a:r>
          </a:p>
        </p:txBody>
      </p:sp>
      <p:sp>
        <p:nvSpPr>
          <p:cNvPr id="3" name="TextBox 2">
            <a:extLst>
              <a:ext uri="{FF2B5EF4-FFF2-40B4-BE49-F238E27FC236}">
                <a16:creationId xmlns:a16="http://schemas.microsoft.com/office/drawing/2014/main" id="{581CE2C7-6D8C-70C5-D4F1-B7BD51E48837}"/>
              </a:ext>
            </a:extLst>
          </p:cNvPr>
          <p:cNvSpPr txBox="1"/>
          <p:nvPr/>
        </p:nvSpPr>
        <p:spPr>
          <a:xfrm rot="1419732">
            <a:off x="5001959" y="1954444"/>
            <a:ext cx="3722622" cy="1107996"/>
          </a:xfrm>
          <a:prstGeom prst="rect">
            <a:avLst/>
          </a:prstGeom>
          <a:noFill/>
        </p:spPr>
        <p:txBody>
          <a:bodyPr wrap="none" rtlCol="0">
            <a:spAutoFit/>
          </a:bodyPr>
          <a:lstStyle/>
          <a:p>
            <a:r>
              <a:rPr lang="en-US" sz="6600">
                <a:solidFill>
                  <a:srgbClr val="212121"/>
                </a:solidFill>
              </a:rPr>
              <a:t>EXAMPLE</a:t>
            </a:r>
          </a:p>
        </p:txBody>
      </p:sp>
      <p:sp>
        <p:nvSpPr>
          <p:cNvPr id="6" name="Arrow: Down 5">
            <a:extLst>
              <a:ext uri="{FF2B5EF4-FFF2-40B4-BE49-F238E27FC236}">
                <a16:creationId xmlns:a16="http://schemas.microsoft.com/office/drawing/2014/main" id="{7A1E7D01-B655-779F-8D44-6CB163353721}"/>
              </a:ext>
            </a:extLst>
          </p:cNvPr>
          <p:cNvSpPr/>
          <p:nvPr/>
        </p:nvSpPr>
        <p:spPr>
          <a:xfrm rot="10800000">
            <a:off x="10712264" y="4434437"/>
            <a:ext cx="168219" cy="292735"/>
          </a:xfrm>
          <a:prstGeom prst="down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7FEDD5BA-FF60-CDF5-EF0A-3DEFE43C88D9}"/>
              </a:ext>
            </a:extLst>
          </p:cNvPr>
          <p:cNvSpPr txBox="1"/>
          <p:nvPr/>
        </p:nvSpPr>
        <p:spPr>
          <a:xfrm>
            <a:off x="10620151" y="4163982"/>
            <a:ext cx="346570" cy="338554"/>
          </a:xfrm>
          <a:prstGeom prst="rect">
            <a:avLst/>
          </a:prstGeom>
          <a:noFill/>
        </p:spPr>
        <p:txBody>
          <a:bodyPr wrap="none" rtlCol="0">
            <a:spAutoFit/>
          </a:bodyPr>
          <a:lstStyle/>
          <a:p>
            <a:r>
              <a:rPr lang="en-US" sz="1600" b="1">
                <a:solidFill>
                  <a:srgbClr val="065861"/>
                </a:solidFill>
              </a:rPr>
              <a:t>N</a:t>
            </a:r>
          </a:p>
        </p:txBody>
      </p:sp>
      <p:sp>
        <p:nvSpPr>
          <p:cNvPr id="10" name="Star: 5 Points 9">
            <a:extLst>
              <a:ext uri="{FF2B5EF4-FFF2-40B4-BE49-F238E27FC236}">
                <a16:creationId xmlns:a16="http://schemas.microsoft.com/office/drawing/2014/main" id="{DDF6D6CC-9005-E8C0-BE96-5444756C0C75}"/>
              </a:ext>
            </a:extLst>
          </p:cNvPr>
          <p:cNvSpPr/>
          <p:nvPr/>
        </p:nvSpPr>
        <p:spPr>
          <a:xfrm>
            <a:off x="1254876" y="1518611"/>
            <a:ext cx="314325" cy="285750"/>
          </a:xfrm>
          <a:prstGeom prst="star5">
            <a:avLst/>
          </a:prstGeom>
          <a:solidFill>
            <a:schemeClr val="accent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81440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52AEF11-12DE-DAA3-258F-52E818620D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5205" y="-1"/>
            <a:ext cx="7052830" cy="6739485"/>
          </a:xfrm>
          <a:prstGeom prst="rect">
            <a:avLst/>
          </a:prstGeom>
        </p:spPr>
      </p:pic>
      <p:sp>
        <p:nvSpPr>
          <p:cNvPr id="4" name="Rectangle 3">
            <a:extLst>
              <a:ext uri="{FF2B5EF4-FFF2-40B4-BE49-F238E27FC236}">
                <a16:creationId xmlns:a16="http://schemas.microsoft.com/office/drawing/2014/main" id="{DC87A82B-AF1C-97A1-3C73-FE6DEEE9DBD6}"/>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52984B55-384E-6218-F4AB-1A8AF715C1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200" y="1500027"/>
            <a:ext cx="3522877" cy="4037744"/>
          </a:xfrm>
          <a:prstGeom prst="rect">
            <a:avLst/>
          </a:prstGeom>
        </p:spPr>
      </p:pic>
      <p:cxnSp>
        <p:nvCxnSpPr>
          <p:cNvPr id="12" name="Straight Arrow Connector 11">
            <a:extLst>
              <a:ext uri="{FF2B5EF4-FFF2-40B4-BE49-F238E27FC236}">
                <a16:creationId xmlns:a16="http://schemas.microsoft.com/office/drawing/2014/main" id="{AD014131-534F-6EE4-CE8F-33E41716070E}"/>
              </a:ext>
            </a:extLst>
          </p:cNvPr>
          <p:cNvCxnSpPr>
            <a:cxnSpLocks/>
          </p:cNvCxnSpPr>
          <p:nvPr/>
        </p:nvCxnSpPr>
        <p:spPr>
          <a:xfrm>
            <a:off x="2658533" y="3657600"/>
            <a:ext cx="5530392" cy="595438"/>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D654D5-59E9-DBCD-3C0F-3FA385C06386}"/>
              </a:ext>
            </a:extLst>
          </p:cNvPr>
          <p:cNvCxnSpPr>
            <a:cxnSpLocks/>
          </p:cNvCxnSpPr>
          <p:nvPr/>
        </p:nvCxnSpPr>
        <p:spPr>
          <a:xfrm flipV="1">
            <a:off x="2793553" y="476250"/>
            <a:ext cx="7464872" cy="2742795"/>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FFE2DE-969A-F25B-FFDB-6C2E1B35B42D}"/>
              </a:ext>
            </a:extLst>
          </p:cNvPr>
          <p:cNvSpPr/>
          <p:nvPr/>
        </p:nvSpPr>
        <p:spPr>
          <a:xfrm>
            <a:off x="10349197" y="4936067"/>
            <a:ext cx="1798320" cy="147828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51F54AE3-C6C5-7686-8DFA-2A1A6AF71157}"/>
              </a:ext>
            </a:extLst>
          </p:cNvPr>
          <p:cNvSpPr/>
          <p:nvPr/>
        </p:nvSpPr>
        <p:spPr>
          <a:xfrm>
            <a:off x="10568940" y="5257800"/>
            <a:ext cx="213360" cy="213360"/>
          </a:xfrm>
          <a:prstGeom prst="rect">
            <a:avLst/>
          </a:prstGeom>
          <a:solidFill>
            <a:srgbClr val="D2CAC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8" name="Rectangle 17">
            <a:extLst>
              <a:ext uri="{FF2B5EF4-FFF2-40B4-BE49-F238E27FC236}">
                <a16:creationId xmlns:a16="http://schemas.microsoft.com/office/drawing/2014/main" id="{7F639A6B-7BE3-CC77-45AA-0A91DFF360E0}"/>
              </a:ext>
            </a:extLst>
          </p:cNvPr>
          <p:cNvSpPr/>
          <p:nvPr/>
        </p:nvSpPr>
        <p:spPr>
          <a:xfrm>
            <a:off x="10568940" y="5633085"/>
            <a:ext cx="213360" cy="213360"/>
          </a:xfrm>
          <a:prstGeom prst="rect">
            <a:avLst/>
          </a:prstGeom>
          <a:solidFill>
            <a:srgbClr val="F0DFB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9" name="Rectangle 18">
            <a:extLst>
              <a:ext uri="{FF2B5EF4-FFF2-40B4-BE49-F238E27FC236}">
                <a16:creationId xmlns:a16="http://schemas.microsoft.com/office/drawing/2014/main" id="{F59BD190-98E9-B8DE-9226-508A4B2E515A}"/>
              </a:ext>
            </a:extLst>
          </p:cNvPr>
          <p:cNvSpPr/>
          <p:nvPr/>
        </p:nvSpPr>
        <p:spPr>
          <a:xfrm>
            <a:off x="10568940" y="6008370"/>
            <a:ext cx="213360" cy="213360"/>
          </a:xfrm>
          <a:prstGeom prst="rect">
            <a:avLst/>
          </a:prstGeom>
          <a:solidFill>
            <a:srgbClr val="E5DCE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604CE7EB-41D9-BD92-C63A-7021142F81AB}"/>
              </a:ext>
            </a:extLst>
          </p:cNvPr>
          <p:cNvSpPr txBox="1"/>
          <p:nvPr/>
        </p:nvSpPr>
        <p:spPr>
          <a:xfrm>
            <a:off x="10782300" y="5209103"/>
            <a:ext cx="1004249" cy="307777"/>
          </a:xfrm>
          <a:prstGeom prst="rect">
            <a:avLst/>
          </a:prstGeom>
          <a:noFill/>
        </p:spPr>
        <p:txBody>
          <a:bodyPr wrap="none" rtlCol="0">
            <a:spAutoFit/>
          </a:bodyPr>
          <a:lstStyle/>
          <a:p>
            <a:r>
              <a:rPr lang="en-US" sz="1400"/>
              <a:t>Near Term</a:t>
            </a:r>
          </a:p>
        </p:txBody>
      </p:sp>
      <p:sp>
        <p:nvSpPr>
          <p:cNvPr id="22" name="TextBox 21">
            <a:extLst>
              <a:ext uri="{FF2B5EF4-FFF2-40B4-BE49-F238E27FC236}">
                <a16:creationId xmlns:a16="http://schemas.microsoft.com/office/drawing/2014/main" id="{A84A78E9-E5CC-C321-10FD-FA33E46C5BD8}"/>
              </a:ext>
            </a:extLst>
          </p:cNvPr>
          <p:cNvSpPr txBox="1"/>
          <p:nvPr/>
        </p:nvSpPr>
        <p:spPr>
          <a:xfrm>
            <a:off x="10782300" y="5585876"/>
            <a:ext cx="932115" cy="307777"/>
          </a:xfrm>
          <a:prstGeom prst="rect">
            <a:avLst/>
          </a:prstGeom>
          <a:noFill/>
        </p:spPr>
        <p:txBody>
          <a:bodyPr wrap="none" rtlCol="0">
            <a:spAutoFit/>
          </a:bodyPr>
          <a:lstStyle/>
          <a:p>
            <a:r>
              <a:rPr lang="en-US" sz="1400"/>
              <a:t>Mid Term</a:t>
            </a:r>
          </a:p>
        </p:txBody>
      </p:sp>
      <p:sp>
        <p:nvSpPr>
          <p:cNvPr id="23" name="TextBox 22">
            <a:extLst>
              <a:ext uri="{FF2B5EF4-FFF2-40B4-BE49-F238E27FC236}">
                <a16:creationId xmlns:a16="http://schemas.microsoft.com/office/drawing/2014/main" id="{4EEF5598-F04D-6CE2-431C-2ED10F71CE25}"/>
              </a:ext>
            </a:extLst>
          </p:cNvPr>
          <p:cNvSpPr txBox="1"/>
          <p:nvPr/>
        </p:nvSpPr>
        <p:spPr>
          <a:xfrm>
            <a:off x="10782300" y="5961161"/>
            <a:ext cx="1018677" cy="307777"/>
          </a:xfrm>
          <a:prstGeom prst="rect">
            <a:avLst/>
          </a:prstGeom>
          <a:noFill/>
        </p:spPr>
        <p:txBody>
          <a:bodyPr wrap="none" rtlCol="0">
            <a:spAutoFit/>
          </a:bodyPr>
          <a:lstStyle/>
          <a:p>
            <a:r>
              <a:rPr lang="en-US" sz="1400"/>
              <a:t>Long Term</a:t>
            </a:r>
          </a:p>
        </p:txBody>
      </p:sp>
      <p:sp>
        <p:nvSpPr>
          <p:cNvPr id="2" name="Title 1">
            <a:extLst>
              <a:ext uri="{FF2B5EF4-FFF2-40B4-BE49-F238E27FC236}">
                <a16:creationId xmlns:a16="http://schemas.microsoft.com/office/drawing/2014/main" id="{2C0EBF0A-FA3E-44A0-6F1A-ABD0DA6162AC}"/>
              </a:ext>
            </a:extLst>
          </p:cNvPr>
          <p:cNvSpPr txBox="1">
            <a:spLocks/>
          </p:cNvSpPr>
          <p:nvPr/>
        </p:nvSpPr>
        <p:spPr>
          <a:xfrm>
            <a:off x="480200" y="223124"/>
            <a:ext cx="10972800" cy="685800"/>
          </a:xfrm>
          <a:prstGeom prst="rect">
            <a:avLst/>
          </a:prstGeom>
        </p:spPr>
        <p:txBody>
          <a:bodyPr vert="horz" lIns="0" tIns="45720" rIns="0" bIns="45720" rtlCol="0" anchor="t" anchorCtr="0">
            <a:noAutofit/>
          </a:bodyPr>
          <a:lstStyle>
            <a:lvl1pPr algn="l" defTabSz="914400" rtl="0" eaLnBrk="1" latinLnBrk="0" hangingPunct="1">
              <a:spcBef>
                <a:spcPct val="0"/>
              </a:spcBef>
              <a:buNone/>
              <a:defRPr sz="4800" b="0" i="0" kern="1200" cap="all" spc="0" baseline="0">
                <a:solidFill>
                  <a:schemeClr val="tx2"/>
                </a:solidFill>
                <a:latin typeface="Tw Cen MT Condensed" panose="020B0606020104020203" pitchFamily="34" charset="0"/>
                <a:ea typeface="Tw Cen MT Condensed" panose="020B0606020104020203" pitchFamily="34" charset="0"/>
                <a:cs typeface="Segoe UI" panose="020B0502040204020203" pitchFamily="34" charset="0"/>
              </a:defRPr>
            </a:lvl1pPr>
          </a:lstStyle>
          <a:p>
            <a:r>
              <a:rPr lang="en-US"/>
              <a:t>Project name: Basin Location (example 4)</a:t>
            </a:r>
          </a:p>
        </p:txBody>
      </p:sp>
      <p:sp>
        <p:nvSpPr>
          <p:cNvPr id="7" name="TextBox 6">
            <a:extLst>
              <a:ext uri="{FF2B5EF4-FFF2-40B4-BE49-F238E27FC236}">
                <a16:creationId xmlns:a16="http://schemas.microsoft.com/office/drawing/2014/main" id="{3A118ABB-6EC1-10E4-D880-43EB2D66CE86}"/>
              </a:ext>
            </a:extLst>
          </p:cNvPr>
          <p:cNvSpPr txBox="1"/>
          <p:nvPr/>
        </p:nvSpPr>
        <p:spPr>
          <a:xfrm rot="18021913">
            <a:off x="8542571" y="2608621"/>
            <a:ext cx="17117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err="1">
                <a:ln>
                  <a:noFill/>
                </a:ln>
                <a:solidFill>
                  <a:srgbClr val="0070C0"/>
                </a:solidFill>
                <a:effectLst/>
                <a:uLnTx/>
                <a:uFillTx/>
                <a:latin typeface="Segoe UI"/>
                <a:ea typeface="+mn-ea"/>
                <a:cs typeface="+mn-cs"/>
              </a:rPr>
              <a:t>Wynoochee</a:t>
            </a:r>
            <a:r>
              <a:rPr kumimoji="0" lang="en-US" sz="1600" b="0" i="1" u="none" strike="noStrike" kern="1200" cap="none" spc="0" normalizeH="0" baseline="0" noProof="0">
                <a:ln>
                  <a:noFill/>
                </a:ln>
                <a:solidFill>
                  <a:srgbClr val="0070C0"/>
                </a:solidFill>
                <a:effectLst/>
                <a:uLnTx/>
                <a:uFillTx/>
                <a:latin typeface="Segoe UI"/>
                <a:ea typeface="+mn-ea"/>
                <a:cs typeface="+mn-cs"/>
              </a:rPr>
              <a:t> River</a:t>
            </a:r>
          </a:p>
        </p:txBody>
      </p:sp>
      <p:sp>
        <p:nvSpPr>
          <p:cNvPr id="9" name="TextBox 8">
            <a:extLst>
              <a:ext uri="{FF2B5EF4-FFF2-40B4-BE49-F238E27FC236}">
                <a16:creationId xmlns:a16="http://schemas.microsoft.com/office/drawing/2014/main" id="{625CB82F-3531-FC57-B6DA-5B2E9DA6484D}"/>
              </a:ext>
            </a:extLst>
          </p:cNvPr>
          <p:cNvSpPr txBox="1"/>
          <p:nvPr/>
        </p:nvSpPr>
        <p:spPr>
          <a:xfrm rot="20429853">
            <a:off x="10077651" y="1472532"/>
            <a:ext cx="14092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70C0"/>
                </a:solidFill>
                <a:effectLst/>
                <a:uLnTx/>
                <a:uFillTx/>
                <a:latin typeface="Segoe UI"/>
                <a:ea typeface="+mn-ea"/>
                <a:cs typeface="+mn-cs"/>
              </a:rPr>
              <a:t>Anderson Creek</a:t>
            </a:r>
          </a:p>
        </p:txBody>
      </p:sp>
      <p:sp>
        <p:nvSpPr>
          <p:cNvPr id="11" name="TextBox 10">
            <a:extLst>
              <a:ext uri="{FF2B5EF4-FFF2-40B4-BE49-F238E27FC236}">
                <a16:creationId xmlns:a16="http://schemas.microsoft.com/office/drawing/2014/main" id="{A4B781DF-DEB3-32D9-3C73-613BF29DAA38}"/>
              </a:ext>
            </a:extLst>
          </p:cNvPr>
          <p:cNvSpPr txBox="1"/>
          <p:nvPr/>
        </p:nvSpPr>
        <p:spPr>
          <a:xfrm rot="16894377">
            <a:off x="7902516" y="1963185"/>
            <a:ext cx="10937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70C0"/>
                </a:solidFill>
                <a:effectLst/>
                <a:uLnTx/>
                <a:uFillTx/>
                <a:latin typeface="Segoe UI"/>
                <a:ea typeface="+mn-ea"/>
                <a:cs typeface="+mn-cs"/>
              </a:rPr>
              <a:t>Helm Creek</a:t>
            </a:r>
          </a:p>
        </p:txBody>
      </p:sp>
      <p:sp>
        <p:nvSpPr>
          <p:cNvPr id="25" name="Freeform: Shape 24">
            <a:extLst>
              <a:ext uri="{FF2B5EF4-FFF2-40B4-BE49-F238E27FC236}">
                <a16:creationId xmlns:a16="http://schemas.microsoft.com/office/drawing/2014/main" id="{19F977D4-826D-05F6-0FB1-01339F4DB6A9}"/>
              </a:ext>
            </a:extLst>
          </p:cNvPr>
          <p:cNvSpPr/>
          <p:nvPr/>
        </p:nvSpPr>
        <p:spPr>
          <a:xfrm>
            <a:off x="8177283" y="566024"/>
            <a:ext cx="2462663" cy="3604260"/>
          </a:xfrm>
          <a:custGeom>
            <a:avLst/>
            <a:gdLst>
              <a:gd name="connsiteX0" fmla="*/ 2432110 w 2462663"/>
              <a:gd name="connsiteY0" fmla="*/ 121920 h 3604260"/>
              <a:gd name="connsiteX1" fmla="*/ 2462590 w 2462663"/>
              <a:gd name="connsiteY1" fmla="*/ 83820 h 3604260"/>
              <a:gd name="connsiteX2" fmla="*/ 2439730 w 2462663"/>
              <a:gd name="connsiteY2" fmla="*/ 60960 h 3604260"/>
              <a:gd name="connsiteX3" fmla="*/ 2378770 w 2462663"/>
              <a:gd name="connsiteY3" fmla="*/ 7620 h 3604260"/>
              <a:gd name="connsiteX4" fmla="*/ 2218750 w 2462663"/>
              <a:gd name="connsiteY4" fmla="*/ 0 h 3604260"/>
              <a:gd name="connsiteX5" fmla="*/ 2157790 w 2462663"/>
              <a:gd name="connsiteY5" fmla="*/ 7620 h 3604260"/>
              <a:gd name="connsiteX6" fmla="*/ 2112070 w 2462663"/>
              <a:gd name="connsiteY6" fmla="*/ 53340 h 3604260"/>
              <a:gd name="connsiteX7" fmla="*/ 2104450 w 2462663"/>
              <a:gd name="connsiteY7" fmla="*/ 91440 h 3604260"/>
              <a:gd name="connsiteX8" fmla="*/ 2119690 w 2462663"/>
              <a:gd name="connsiteY8" fmla="*/ 281940 h 3604260"/>
              <a:gd name="connsiteX9" fmla="*/ 2104450 w 2462663"/>
              <a:gd name="connsiteY9" fmla="*/ 518160 h 3604260"/>
              <a:gd name="connsiteX10" fmla="*/ 2089210 w 2462663"/>
              <a:gd name="connsiteY10" fmla="*/ 579120 h 3604260"/>
              <a:gd name="connsiteX11" fmla="*/ 2073970 w 2462663"/>
              <a:gd name="connsiteY11" fmla="*/ 601980 h 3604260"/>
              <a:gd name="connsiteX12" fmla="*/ 2035870 w 2462663"/>
              <a:gd name="connsiteY12" fmla="*/ 678180 h 3604260"/>
              <a:gd name="connsiteX13" fmla="*/ 1906330 w 2462663"/>
              <a:gd name="connsiteY13" fmla="*/ 701040 h 3604260"/>
              <a:gd name="connsiteX14" fmla="*/ 1563430 w 2462663"/>
              <a:gd name="connsiteY14" fmla="*/ 716280 h 3604260"/>
              <a:gd name="connsiteX15" fmla="*/ 1548190 w 2462663"/>
              <a:gd name="connsiteY15" fmla="*/ 762000 h 3604260"/>
              <a:gd name="connsiteX16" fmla="*/ 1532950 w 2462663"/>
              <a:gd name="connsiteY16" fmla="*/ 853440 h 3604260"/>
              <a:gd name="connsiteX17" fmla="*/ 1548190 w 2462663"/>
              <a:gd name="connsiteY17" fmla="*/ 1066800 h 3604260"/>
              <a:gd name="connsiteX18" fmla="*/ 1563430 w 2462663"/>
              <a:gd name="connsiteY18" fmla="*/ 1112520 h 3604260"/>
              <a:gd name="connsiteX19" fmla="*/ 1571050 w 2462663"/>
              <a:gd name="connsiteY19" fmla="*/ 1158240 h 3604260"/>
              <a:gd name="connsiteX20" fmla="*/ 1548190 w 2462663"/>
              <a:gd name="connsiteY20" fmla="*/ 1272540 h 3604260"/>
              <a:gd name="connsiteX21" fmla="*/ 1471990 w 2462663"/>
              <a:gd name="connsiteY21" fmla="*/ 1280160 h 3604260"/>
              <a:gd name="connsiteX22" fmla="*/ 1426270 w 2462663"/>
              <a:gd name="connsiteY22" fmla="*/ 1287780 h 3604260"/>
              <a:gd name="connsiteX23" fmla="*/ 1243390 w 2462663"/>
              <a:gd name="connsiteY23" fmla="*/ 1303020 h 3604260"/>
              <a:gd name="connsiteX24" fmla="*/ 1205290 w 2462663"/>
              <a:gd name="connsiteY24" fmla="*/ 1318260 h 3604260"/>
              <a:gd name="connsiteX25" fmla="*/ 1182430 w 2462663"/>
              <a:gd name="connsiteY25" fmla="*/ 1348740 h 3604260"/>
              <a:gd name="connsiteX26" fmla="*/ 1144330 w 2462663"/>
              <a:gd name="connsiteY26" fmla="*/ 1409700 h 3604260"/>
              <a:gd name="connsiteX27" fmla="*/ 1129090 w 2462663"/>
              <a:gd name="connsiteY27" fmla="*/ 1440180 h 3604260"/>
              <a:gd name="connsiteX28" fmla="*/ 1121470 w 2462663"/>
              <a:gd name="connsiteY28" fmla="*/ 1463040 h 3604260"/>
              <a:gd name="connsiteX29" fmla="*/ 1121470 w 2462663"/>
              <a:gd name="connsiteY29" fmla="*/ 1737360 h 3604260"/>
              <a:gd name="connsiteX30" fmla="*/ 1113850 w 2462663"/>
              <a:gd name="connsiteY30" fmla="*/ 1828800 h 3604260"/>
              <a:gd name="connsiteX31" fmla="*/ 1129090 w 2462663"/>
              <a:gd name="connsiteY31" fmla="*/ 1851660 h 3604260"/>
              <a:gd name="connsiteX32" fmla="*/ 1098610 w 2462663"/>
              <a:gd name="connsiteY32" fmla="*/ 1958340 h 3604260"/>
              <a:gd name="connsiteX33" fmla="*/ 1060510 w 2462663"/>
              <a:gd name="connsiteY33" fmla="*/ 2011680 h 3604260"/>
              <a:gd name="connsiteX34" fmla="*/ 1014790 w 2462663"/>
              <a:gd name="connsiteY34" fmla="*/ 2072640 h 3604260"/>
              <a:gd name="connsiteX35" fmla="*/ 961450 w 2462663"/>
              <a:gd name="connsiteY35" fmla="*/ 2118360 h 3604260"/>
              <a:gd name="connsiteX36" fmla="*/ 915730 w 2462663"/>
              <a:gd name="connsiteY36" fmla="*/ 2148840 h 3604260"/>
              <a:gd name="connsiteX37" fmla="*/ 847150 w 2462663"/>
              <a:gd name="connsiteY37" fmla="*/ 2194560 h 3604260"/>
              <a:gd name="connsiteX38" fmla="*/ 786190 w 2462663"/>
              <a:gd name="connsiteY38" fmla="*/ 2278380 h 3604260"/>
              <a:gd name="connsiteX39" fmla="*/ 763330 w 2462663"/>
              <a:gd name="connsiteY39" fmla="*/ 2324100 h 3604260"/>
              <a:gd name="connsiteX40" fmla="*/ 725230 w 2462663"/>
              <a:gd name="connsiteY40" fmla="*/ 2407920 h 3604260"/>
              <a:gd name="connsiteX41" fmla="*/ 702370 w 2462663"/>
              <a:gd name="connsiteY41" fmla="*/ 2415540 h 3604260"/>
              <a:gd name="connsiteX42" fmla="*/ 694750 w 2462663"/>
              <a:gd name="connsiteY42" fmla="*/ 2438400 h 3604260"/>
              <a:gd name="connsiteX43" fmla="*/ 671890 w 2462663"/>
              <a:gd name="connsiteY43" fmla="*/ 2461260 h 3604260"/>
              <a:gd name="connsiteX44" fmla="*/ 717610 w 2462663"/>
              <a:gd name="connsiteY44" fmla="*/ 2529840 h 3604260"/>
              <a:gd name="connsiteX45" fmla="*/ 732850 w 2462663"/>
              <a:gd name="connsiteY45" fmla="*/ 2560320 h 3604260"/>
              <a:gd name="connsiteX46" fmla="*/ 694750 w 2462663"/>
              <a:gd name="connsiteY46" fmla="*/ 2613660 h 3604260"/>
              <a:gd name="connsiteX47" fmla="*/ 671890 w 2462663"/>
              <a:gd name="connsiteY47" fmla="*/ 2628900 h 3604260"/>
              <a:gd name="connsiteX48" fmla="*/ 633790 w 2462663"/>
              <a:gd name="connsiteY48" fmla="*/ 2667000 h 3604260"/>
              <a:gd name="connsiteX49" fmla="*/ 595690 w 2462663"/>
              <a:gd name="connsiteY49" fmla="*/ 2781300 h 3604260"/>
              <a:gd name="connsiteX50" fmla="*/ 580450 w 2462663"/>
              <a:gd name="connsiteY50" fmla="*/ 2857500 h 3604260"/>
              <a:gd name="connsiteX51" fmla="*/ 565210 w 2462663"/>
              <a:gd name="connsiteY51" fmla="*/ 2887980 h 3604260"/>
              <a:gd name="connsiteX52" fmla="*/ 496630 w 2462663"/>
              <a:gd name="connsiteY52" fmla="*/ 2948940 h 3604260"/>
              <a:gd name="connsiteX53" fmla="*/ 435670 w 2462663"/>
              <a:gd name="connsiteY53" fmla="*/ 2971800 h 3604260"/>
              <a:gd name="connsiteX54" fmla="*/ 397570 w 2462663"/>
              <a:gd name="connsiteY54" fmla="*/ 2987040 h 3604260"/>
              <a:gd name="connsiteX55" fmla="*/ 321370 w 2462663"/>
              <a:gd name="connsiteY55" fmla="*/ 3009900 h 3604260"/>
              <a:gd name="connsiteX56" fmla="*/ 229930 w 2462663"/>
              <a:gd name="connsiteY56" fmla="*/ 3055620 h 3604260"/>
              <a:gd name="connsiteX57" fmla="*/ 191830 w 2462663"/>
              <a:gd name="connsiteY57" fmla="*/ 3078480 h 3604260"/>
              <a:gd name="connsiteX58" fmla="*/ 168970 w 2462663"/>
              <a:gd name="connsiteY58" fmla="*/ 3086100 h 3604260"/>
              <a:gd name="connsiteX59" fmla="*/ 62290 w 2462663"/>
              <a:gd name="connsiteY59" fmla="*/ 3131820 h 3604260"/>
              <a:gd name="connsiteX60" fmla="*/ 39430 w 2462663"/>
              <a:gd name="connsiteY60" fmla="*/ 3154680 h 3604260"/>
              <a:gd name="connsiteX61" fmla="*/ 24190 w 2462663"/>
              <a:gd name="connsiteY61" fmla="*/ 3185160 h 3604260"/>
              <a:gd name="connsiteX62" fmla="*/ 8950 w 2462663"/>
              <a:gd name="connsiteY62" fmla="*/ 3208020 h 3604260"/>
              <a:gd name="connsiteX63" fmla="*/ 8950 w 2462663"/>
              <a:gd name="connsiteY63" fmla="*/ 3337560 h 3604260"/>
              <a:gd name="connsiteX64" fmla="*/ 16570 w 2462663"/>
              <a:gd name="connsiteY64" fmla="*/ 3368040 h 3604260"/>
              <a:gd name="connsiteX65" fmla="*/ 31810 w 2462663"/>
              <a:gd name="connsiteY65" fmla="*/ 3390900 h 3604260"/>
              <a:gd name="connsiteX66" fmla="*/ 54670 w 2462663"/>
              <a:gd name="connsiteY66" fmla="*/ 3421380 h 3604260"/>
              <a:gd name="connsiteX67" fmla="*/ 85150 w 2462663"/>
              <a:gd name="connsiteY67" fmla="*/ 3429000 h 3604260"/>
              <a:gd name="connsiteX68" fmla="*/ 184210 w 2462663"/>
              <a:gd name="connsiteY68" fmla="*/ 3467100 h 3604260"/>
              <a:gd name="connsiteX69" fmla="*/ 199450 w 2462663"/>
              <a:gd name="connsiteY69" fmla="*/ 3489960 h 3604260"/>
              <a:gd name="connsiteX70" fmla="*/ 237550 w 2462663"/>
              <a:gd name="connsiteY70" fmla="*/ 3520440 h 3604260"/>
              <a:gd name="connsiteX71" fmla="*/ 268030 w 2462663"/>
              <a:gd name="connsiteY71" fmla="*/ 3558540 h 3604260"/>
              <a:gd name="connsiteX72" fmla="*/ 283270 w 2462663"/>
              <a:gd name="connsiteY72" fmla="*/ 3604260 h 36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62663" h="3604260">
                <a:moveTo>
                  <a:pt x="2432110" y="121920"/>
                </a:moveTo>
                <a:cubicBezTo>
                  <a:pt x="2442270" y="109220"/>
                  <a:pt x="2460573" y="99958"/>
                  <a:pt x="2462590" y="83820"/>
                </a:cubicBezTo>
                <a:cubicBezTo>
                  <a:pt x="2463927" y="73127"/>
                  <a:pt x="2446629" y="69239"/>
                  <a:pt x="2439730" y="60960"/>
                </a:cubicBezTo>
                <a:cubicBezTo>
                  <a:pt x="2422044" y="39737"/>
                  <a:pt x="2416681" y="9425"/>
                  <a:pt x="2378770" y="7620"/>
                </a:cubicBezTo>
                <a:lnTo>
                  <a:pt x="2218750" y="0"/>
                </a:lnTo>
                <a:cubicBezTo>
                  <a:pt x="2198430" y="2540"/>
                  <a:pt x="2176106" y="-1538"/>
                  <a:pt x="2157790" y="7620"/>
                </a:cubicBezTo>
                <a:cubicBezTo>
                  <a:pt x="2138513" y="17259"/>
                  <a:pt x="2112070" y="53340"/>
                  <a:pt x="2112070" y="53340"/>
                </a:cubicBezTo>
                <a:cubicBezTo>
                  <a:pt x="2109530" y="66040"/>
                  <a:pt x="2104450" y="78488"/>
                  <a:pt x="2104450" y="91440"/>
                </a:cubicBezTo>
                <a:cubicBezTo>
                  <a:pt x="2104450" y="170843"/>
                  <a:pt x="2110882" y="211474"/>
                  <a:pt x="2119690" y="281940"/>
                </a:cubicBezTo>
                <a:cubicBezTo>
                  <a:pt x="2116326" y="366047"/>
                  <a:pt x="2121333" y="439373"/>
                  <a:pt x="2104450" y="518160"/>
                </a:cubicBezTo>
                <a:cubicBezTo>
                  <a:pt x="2100061" y="538640"/>
                  <a:pt x="2096368" y="559436"/>
                  <a:pt x="2089210" y="579120"/>
                </a:cubicBezTo>
                <a:cubicBezTo>
                  <a:pt x="2086080" y="587727"/>
                  <a:pt x="2078066" y="593789"/>
                  <a:pt x="2073970" y="601980"/>
                </a:cubicBezTo>
                <a:cubicBezTo>
                  <a:pt x="2063442" y="623036"/>
                  <a:pt x="2054710" y="661695"/>
                  <a:pt x="2035870" y="678180"/>
                </a:cubicBezTo>
                <a:cubicBezTo>
                  <a:pt x="2009535" y="701223"/>
                  <a:pt x="1921593" y="700237"/>
                  <a:pt x="1906330" y="701040"/>
                </a:cubicBezTo>
                <a:lnTo>
                  <a:pt x="1563430" y="716280"/>
                </a:lnTo>
                <a:cubicBezTo>
                  <a:pt x="1558350" y="731520"/>
                  <a:pt x="1550831" y="746154"/>
                  <a:pt x="1548190" y="762000"/>
                </a:cubicBezTo>
                <a:lnTo>
                  <a:pt x="1532950" y="853440"/>
                </a:lnTo>
                <a:cubicBezTo>
                  <a:pt x="1538030" y="924560"/>
                  <a:pt x="1539859" y="995987"/>
                  <a:pt x="1548190" y="1066800"/>
                </a:cubicBezTo>
                <a:cubicBezTo>
                  <a:pt x="1550067" y="1082754"/>
                  <a:pt x="1559534" y="1096935"/>
                  <a:pt x="1563430" y="1112520"/>
                </a:cubicBezTo>
                <a:cubicBezTo>
                  <a:pt x="1567177" y="1127509"/>
                  <a:pt x="1568510" y="1143000"/>
                  <a:pt x="1571050" y="1158240"/>
                </a:cubicBezTo>
                <a:cubicBezTo>
                  <a:pt x="1570911" y="1159487"/>
                  <a:pt x="1564239" y="1263178"/>
                  <a:pt x="1548190" y="1272540"/>
                </a:cubicBezTo>
                <a:cubicBezTo>
                  <a:pt x="1526141" y="1285402"/>
                  <a:pt x="1497320" y="1276994"/>
                  <a:pt x="1471990" y="1280160"/>
                </a:cubicBezTo>
                <a:cubicBezTo>
                  <a:pt x="1456659" y="1282076"/>
                  <a:pt x="1441644" y="1286243"/>
                  <a:pt x="1426270" y="1287780"/>
                </a:cubicBezTo>
                <a:cubicBezTo>
                  <a:pt x="1365402" y="1293867"/>
                  <a:pt x="1304350" y="1297940"/>
                  <a:pt x="1243390" y="1303020"/>
                </a:cubicBezTo>
                <a:cubicBezTo>
                  <a:pt x="1230690" y="1308100"/>
                  <a:pt x="1216233" y="1310053"/>
                  <a:pt x="1205290" y="1318260"/>
                </a:cubicBezTo>
                <a:cubicBezTo>
                  <a:pt x="1195130" y="1325880"/>
                  <a:pt x="1189812" y="1338406"/>
                  <a:pt x="1182430" y="1348740"/>
                </a:cubicBezTo>
                <a:cubicBezTo>
                  <a:pt x="1170521" y="1365412"/>
                  <a:pt x="1153228" y="1393683"/>
                  <a:pt x="1144330" y="1409700"/>
                </a:cubicBezTo>
                <a:cubicBezTo>
                  <a:pt x="1138813" y="1419630"/>
                  <a:pt x="1133565" y="1429739"/>
                  <a:pt x="1129090" y="1440180"/>
                </a:cubicBezTo>
                <a:cubicBezTo>
                  <a:pt x="1125926" y="1447563"/>
                  <a:pt x="1124010" y="1455420"/>
                  <a:pt x="1121470" y="1463040"/>
                </a:cubicBezTo>
                <a:cubicBezTo>
                  <a:pt x="1103432" y="1625380"/>
                  <a:pt x="1121470" y="1432393"/>
                  <a:pt x="1121470" y="1737360"/>
                </a:cubicBezTo>
                <a:cubicBezTo>
                  <a:pt x="1121470" y="1767946"/>
                  <a:pt x="1116390" y="1798320"/>
                  <a:pt x="1113850" y="1828800"/>
                </a:cubicBezTo>
                <a:cubicBezTo>
                  <a:pt x="1118930" y="1836420"/>
                  <a:pt x="1128388" y="1842529"/>
                  <a:pt x="1129090" y="1851660"/>
                </a:cubicBezTo>
                <a:cubicBezTo>
                  <a:pt x="1134462" y="1921490"/>
                  <a:pt x="1129694" y="1916895"/>
                  <a:pt x="1098610" y="1958340"/>
                </a:cubicBezTo>
                <a:cubicBezTo>
                  <a:pt x="1084043" y="2016610"/>
                  <a:pt x="1104058" y="1963777"/>
                  <a:pt x="1060510" y="2011680"/>
                </a:cubicBezTo>
                <a:cubicBezTo>
                  <a:pt x="1043424" y="2030474"/>
                  <a:pt x="1032751" y="2054679"/>
                  <a:pt x="1014790" y="2072640"/>
                </a:cubicBezTo>
                <a:cubicBezTo>
                  <a:pt x="988479" y="2098951"/>
                  <a:pt x="994034" y="2095551"/>
                  <a:pt x="961450" y="2118360"/>
                </a:cubicBezTo>
                <a:cubicBezTo>
                  <a:pt x="946445" y="2128864"/>
                  <a:pt x="930033" y="2137398"/>
                  <a:pt x="915730" y="2148840"/>
                </a:cubicBezTo>
                <a:cubicBezTo>
                  <a:pt x="868760" y="2186416"/>
                  <a:pt x="892177" y="2172047"/>
                  <a:pt x="847150" y="2194560"/>
                </a:cubicBezTo>
                <a:cubicBezTo>
                  <a:pt x="821417" y="2226727"/>
                  <a:pt x="807460" y="2241917"/>
                  <a:pt x="786190" y="2278380"/>
                </a:cubicBezTo>
                <a:cubicBezTo>
                  <a:pt x="777605" y="2293098"/>
                  <a:pt x="770950" y="2308860"/>
                  <a:pt x="763330" y="2324100"/>
                </a:cubicBezTo>
                <a:cubicBezTo>
                  <a:pt x="758776" y="2346870"/>
                  <a:pt x="753478" y="2398504"/>
                  <a:pt x="725230" y="2407920"/>
                </a:cubicBezTo>
                <a:lnTo>
                  <a:pt x="702370" y="2415540"/>
                </a:lnTo>
                <a:cubicBezTo>
                  <a:pt x="699830" y="2423160"/>
                  <a:pt x="699205" y="2431717"/>
                  <a:pt x="694750" y="2438400"/>
                </a:cubicBezTo>
                <a:cubicBezTo>
                  <a:pt x="688772" y="2447366"/>
                  <a:pt x="673227" y="2450567"/>
                  <a:pt x="671890" y="2461260"/>
                </a:cubicBezTo>
                <a:cubicBezTo>
                  <a:pt x="667953" y="2492757"/>
                  <a:pt x="703208" y="2510638"/>
                  <a:pt x="717610" y="2529840"/>
                </a:cubicBezTo>
                <a:cubicBezTo>
                  <a:pt x="724426" y="2538927"/>
                  <a:pt x="727770" y="2550160"/>
                  <a:pt x="732850" y="2560320"/>
                </a:cubicBezTo>
                <a:cubicBezTo>
                  <a:pt x="720150" y="2578100"/>
                  <a:pt x="709266" y="2597329"/>
                  <a:pt x="694750" y="2613660"/>
                </a:cubicBezTo>
                <a:cubicBezTo>
                  <a:pt x="688666" y="2620505"/>
                  <a:pt x="678782" y="2622869"/>
                  <a:pt x="671890" y="2628900"/>
                </a:cubicBezTo>
                <a:cubicBezTo>
                  <a:pt x="658373" y="2640727"/>
                  <a:pt x="646490" y="2654300"/>
                  <a:pt x="633790" y="2667000"/>
                </a:cubicBezTo>
                <a:cubicBezTo>
                  <a:pt x="606336" y="2735634"/>
                  <a:pt x="604965" y="2725650"/>
                  <a:pt x="595690" y="2781300"/>
                </a:cubicBezTo>
                <a:cubicBezTo>
                  <a:pt x="589953" y="2815721"/>
                  <a:pt x="592399" y="2829618"/>
                  <a:pt x="580450" y="2857500"/>
                </a:cubicBezTo>
                <a:cubicBezTo>
                  <a:pt x="575975" y="2867941"/>
                  <a:pt x="572306" y="2879110"/>
                  <a:pt x="565210" y="2887980"/>
                </a:cubicBezTo>
                <a:cubicBezTo>
                  <a:pt x="551747" y="2904809"/>
                  <a:pt x="520965" y="2936773"/>
                  <a:pt x="496630" y="2948940"/>
                </a:cubicBezTo>
                <a:cubicBezTo>
                  <a:pt x="467176" y="2963667"/>
                  <a:pt x="462050" y="2961908"/>
                  <a:pt x="435670" y="2971800"/>
                </a:cubicBezTo>
                <a:cubicBezTo>
                  <a:pt x="422863" y="2976603"/>
                  <a:pt x="410671" y="2983110"/>
                  <a:pt x="397570" y="2987040"/>
                </a:cubicBezTo>
                <a:cubicBezTo>
                  <a:pt x="335500" y="3005661"/>
                  <a:pt x="382645" y="2981065"/>
                  <a:pt x="321370" y="3009900"/>
                </a:cubicBezTo>
                <a:cubicBezTo>
                  <a:pt x="290536" y="3024410"/>
                  <a:pt x="259151" y="3038087"/>
                  <a:pt x="229930" y="3055620"/>
                </a:cubicBezTo>
                <a:cubicBezTo>
                  <a:pt x="217230" y="3063240"/>
                  <a:pt x="205077" y="3071856"/>
                  <a:pt x="191830" y="3078480"/>
                </a:cubicBezTo>
                <a:cubicBezTo>
                  <a:pt x="184646" y="3082072"/>
                  <a:pt x="176397" y="3083042"/>
                  <a:pt x="168970" y="3086100"/>
                </a:cubicBezTo>
                <a:cubicBezTo>
                  <a:pt x="133196" y="3100830"/>
                  <a:pt x="62290" y="3131820"/>
                  <a:pt x="62290" y="3131820"/>
                </a:cubicBezTo>
                <a:cubicBezTo>
                  <a:pt x="54670" y="3139440"/>
                  <a:pt x="45694" y="3145911"/>
                  <a:pt x="39430" y="3154680"/>
                </a:cubicBezTo>
                <a:cubicBezTo>
                  <a:pt x="32828" y="3163923"/>
                  <a:pt x="29826" y="3175297"/>
                  <a:pt x="24190" y="3185160"/>
                </a:cubicBezTo>
                <a:cubicBezTo>
                  <a:pt x="19646" y="3193111"/>
                  <a:pt x="14030" y="3200400"/>
                  <a:pt x="8950" y="3208020"/>
                </a:cubicBezTo>
                <a:cubicBezTo>
                  <a:pt x="-3535" y="3270447"/>
                  <a:pt x="-2421" y="3246591"/>
                  <a:pt x="8950" y="3337560"/>
                </a:cubicBezTo>
                <a:cubicBezTo>
                  <a:pt x="10249" y="3347952"/>
                  <a:pt x="12445" y="3358414"/>
                  <a:pt x="16570" y="3368040"/>
                </a:cubicBezTo>
                <a:cubicBezTo>
                  <a:pt x="20178" y="3376458"/>
                  <a:pt x="26487" y="3383448"/>
                  <a:pt x="31810" y="3390900"/>
                </a:cubicBezTo>
                <a:cubicBezTo>
                  <a:pt x="39192" y="3401234"/>
                  <a:pt x="44336" y="3413998"/>
                  <a:pt x="54670" y="3421380"/>
                </a:cubicBezTo>
                <a:cubicBezTo>
                  <a:pt x="63192" y="3427467"/>
                  <a:pt x="75140" y="3425920"/>
                  <a:pt x="85150" y="3429000"/>
                </a:cubicBezTo>
                <a:cubicBezTo>
                  <a:pt x="153925" y="3450162"/>
                  <a:pt x="137165" y="3443578"/>
                  <a:pt x="184210" y="3467100"/>
                </a:cubicBezTo>
                <a:cubicBezTo>
                  <a:pt x="189290" y="3474720"/>
                  <a:pt x="192974" y="3483484"/>
                  <a:pt x="199450" y="3489960"/>
                </a:cubicBezTo>
                <a:cubicBezTo>
                  <a:pt x="210950" y="3501460"/>
                  <a:pt x="226966" y="3508091"/>
                  <a:pt x="237550" y="3520440"/>
                </a:cubicBezTo>
                <a:cubicBezTo>
                  <a:pt x="286625" y="3577694"/>
                  <a:pt x="194523" y="3509535"/>
                  <a:pt x="268030" y="3558540"/>
                </a:cubicBezTo>
                <a:cubicBezTo>
                  <a:pt x="277028" y="3594530"/>
                  <a:pt x="270966" y="3579653"/>
                  <a:pt x="283270" y="3604260"/>
                </a:cubicBezTo>
              </a:path>
            </a:pathLst>
          </a:custGeom>
          <a:noFill/>
          <a:ln w="38100">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173DB2E-48B4-D7D2-959A-1DEAE415BCD6}"/>
              </a:ext>
            </a:extLst>
          </p:cNvPr>
          <p:cNvSpPr txBox="1"/>
          <p:nvPr/>
        </p:nvSpPr>
        <p:spPr>
          <a:xfrm rot="18108271">
            <a:off x="7530485" y="2047736"/>
            <a:ext cx="2985561" cy="369332"/>
          </a:xfrm>
          <a:prstGeom prst="rect">
            <a:avLst/>
          </a:prstGeom>
          <a:noFill/>
        </p:spPr>
        <p:txBody>
          <a:bodyPr wrap="none" rtlCol="0">
            <a:spAutoFit/>
          </a:bodyPr>
          <a:lstStyle/>
          <a:p>
            <a:r>
              <a:rPr lang="en-US">
                <a:solidFill>
                  <a:srgbClr val="FF0000"/>
                </a:solidFill>
              </a:rPr>
              <a:t>Project Development Reach</a:t>
            </a:r>
          </a:p>
        </p:txBody>
      </p:sp>
      <p:sp>
        <p:nvSpPr>
          <p:cNvPr id="3" name="Arrow: Down 2">
            <a:extLst>
              <a:ext uri="{FF2B5EF4-FFF2-40B4-BE49-F238E27FC236}">
                <a16:creationId xmlns:a16="http://schemas.microsoft.com/office/drawing/2014/main" id="{809733D6-498F-CF1D-B333-DAC9C8F28CD1}"/>
              </a:ext>
            </a:extLst>
          </p:cNvPr>
          <p:cNvSpPr/>
          <p:nvPr/>
        </p:nvSpPr>
        <p:spPr>
          <a:xfrm rot="10800000">
            <a:off x="11893090" y="4503173"/>
            <a:ext cx="168219" cy="292735"/>
          </a:xfrm>
          <a:prstGeom prst="downArrow">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F82722B3-1368-39C8-1EAE-F8F4432937AE}"/>
              </a:ext>
            </a:extLst>
          </p:cNvPr>
          <p:cNvSpPr txBox="1"/>
          <p:nvPr/>
        </p:nvSpPr>
        <p:spPr>
          <a:xfrm>
            <a:off x="11800977" y="4232718"/>
            <a:ext cx="346570" cy="338554"/>
          </a:xfrm>
          <a:prstGeom prst="rect">
            <a:avLst/>
          </a:prstGeom>
          <a:noFill/>
        </p:spPr>
        <p:txBody>
          <a:bodyPr wrap="none" rtlCol="0">
            <a:spAutoFit/>
          </a:bodyPr>
          <a:lstStyle/>
          <a:p>
            <a:r>
              <a:rPr lang="en-US" sz="1600" b="1">
                <a:solidFill>
                  <a:srgbClr val="065861"/>
                </a:solidFill>
              </a:rPr>
              <a:t>N</a:t>
            </a:r>
          </a:p>
        </p:txBody>
      </p:sp>
      <p:sp>
        <p:nvSpPr>
          <p:cNvPr id="6" name="TextBox 5">
            <a:extLst>
              <a:ext uri="{FF2B5EF4-FFF2-40B4-BE49-F238E27FC236}">
                <a16:creationId xmlns:a16="http://schemas.microsoft.com/office/drawing/2014/main" id="{2DA3E73F-FDE9-D482-9ED4-EAEEB33BE3D3}"/>
              </a:ext>
            </a:extLst>
          </p:cNvPr>
          <p:cNvSpPr txBox="1"/>
          <p:nvPr/>
        </p:nvSpPr>
        <p:spPr>
          <a:xfrm rot="1419732">
            <a:off x="2643890" y="4460493"/>
            <a:ext cx="3722622" cy="1107996"/>
          </a:xfrm>
          <a:prstGeom prst="rect">
            <a:avLst/>
          </a:prstGeom>
          <a:noFill/>
        </p:spPr>
        <p:txBody>
          <a:bodyPr wrap="none" rtlCol="0">
            <a:spAutoFit/>
          </a:bodyPr>
          <a:lstStyle/>
          <a:p>
            <a:r>
              <a:rPr lang="en-US" sz="6600">
                <a:solidFill>
                  <a:srgbClr val="212121"/>
                </a:solidFill>
              </a:rPr>
              <a:t>EXAMPLE</a:t>
            </a:r>
          </a:p>
        </p:txBody>
      </p:sp>
    </p:spTree>
    <p:extLst>
      <p:ext uri="{BB962C8B-B14F-4D97-AF65-F5344CB8AC3E}">
        <p14:creationId xmlns:p14="http://schemas.microsoft.com/office/powerpoint/2010/main" val="11165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40359-1FEA-B5E6-FD23-1C580DB1EFF7}"/>
              </a:ext>
            </a:extLst>
          </p:cNvPr>
          <p:cNvSpPr>
            <a:spLocks noGrp="1"/>
          </p:cNvSpPr>
          <p:nvPr>
            <p:ph type="body" sz="quarter" idx="10"/>
          </p:nvPr>
        </p:nvSpPr>
        <p:spPr>
          <a:xfrm>
            <a:off x="7010400" y="1600200"/>
            <a:ext cx="4572000" cy="4267200"/>
          </a:xfrm>
          <a:ln>
            <a:solidFill>
              <a:schemeClr val="tx1"/>
            </a:solidFill>
          </a:ln>
        </p:spPr>
        <p:txBody>
          <a:bodyPr/>
          <a:lstStyle/>
          <a:p>
            <a:r>
              <a:rPr lang="en-US"/>
              <a:t>Map and/or figure showing boundary/findings of any previous prioritization/ project development effort,</a:t>
            </a:r>
          </a:p>
          <a:p>
            <a:r>
              <a:rPr lang="en-US"/>
              <a:t>Can also show other relevant funded/constructed projects</a:t>
            </a:r>
          </a:p>
        </p:txBody>
      </p:sp>
      <p:sp>
        <p:nvSpPr>
          <p:cNvPr id="3" name="Title 2">
            <a:extLst>
              <a:ext uri="{FF2B5EF4-FFF2-40B4-BE49-F238E27FC236}">
                <a16:creationId xmlns:a16="http://schemas.microsoft.com/office/drawing/2014/main" id="{3E2CB15B-4FBD-E56D-412E-B464741E2753}"/>
              </a:ext>
            </a:extLst>
          </p:cNvPr>
          <p:cNvSpPr>
            <a:spLocks noGrp="1"/>
          </p:cNvSpPr>
          <p:nvPr>
            <p:ph type="title"/>
          </p:nvPr>
        </p:nvSpPr>
        <p:spPr/>
        <p:txBody>
          <a:bodyPr/>
          <a:lstStyle/>
          <a:p>
            <a:r>
              <a:rPr lang="en-US"/>
              <a:t>Project name: Context and Development </a:t>
            </a:r>
          </a:p>
        </p:txBody>
      </p:sp>
      <p:sp>
        <p:nvSpPr>
          <p:cNvPr id="4" name="TextBox 3">
            <a:extLst>
              <a:ext uri="{FF2B5EF4-FFF2-40B4-BE49-F238E27FC236}">
                <a16:creationId xmlns:a16="http://schemas.microsoft.com/office/drawing/2014/main" id="{836EF4CD-EFB2-DAF7-13D4-5AA0D1B6DB64}"/>
              </a:ext>
            </a:extLst>
          </p:cNvPr>
          <p:cNvSpPr txBox="1"/>
          <p:nvPr/>
        </p:nvSpPr>
        <p:spPr>
          <a:xfrm>
            <a:off x="330200" y="1778000"/>
            <a:ext cx="6223000" cy="4093428"/>
          </a:xfrm>
          <a:prstGeom prst="rect">
            <a:avLst/>
          </a:prstGeom>
          <a:noFill/>
        </p:spPr>
        <p:txBody>
          <a:bodyPr wrap="square" rtlCol="0">
            <a:spAutoFit/>
          </a:bodyPr>
          <a:lstStyle/>
          <a:p>
            <a:pPr marL="457200" indent="-457200">
              <a:buFont typeface="Arial" panose="020B0604020202020204" pitchFamily="34" charset="0"/>
              <a:buChar char="•"/>
            </a:pPr>
            <a:r>
              <a:rPr lang="en-US" sz="2600"/>
              <a:t>Name any previous project development effort, including</a:t>
            </a:r>
          </a:p>
          <a:p>
            <a:pPr marL="914400" lvl="1" indent="-457200">
              <a:buFont typeface="Arial" panose="020B0604020202020204" pitchFamily="34" charset="0"/>
              <a:buChar char="•"/>
            </a:pPr>
            <a:r>
              <a:rPr lang="en-US" sz="2600"/>
              <a:t>Timeline</a:t>
            </a:r>
          </a:p>
          <a:p>
            <a:pPr marL="914400" lvl="1" indent="-457200">
              <a:buFont typeface="Arial" panose="020B0604020202020204" pitchFamily="34" charset="0"/>
              <a:buChar char="•"/>
            </a:pPr>
            <a:r>
              <a:rPr lang="en-US" sz="2600"/>
              <a:t>Findings/prioritizations</a:t>
            </a:r>
          </a:p>
          <a:p>
            <a:pPr marL="914400" lvl="1" indent="-457200">
              <a:buFont typeface="Arial" panose="020B0604020202020204" pitchFamily="34" charset="0"/>
              <a:buChar char="•"/>
            </a:pPr>
            <a:r>
              <a:rPr lang="en-US" sz="2600"/>
              <a:t>Funding amount</a:t>
            </a:r>
          </a:p>
          <a:p>
            <a:pPr marL="914400" lvl="1" indent="-457200">
              <a:buFont typeface="Arial" panose="020B0604020202020204" pitchFamily="34" charset="0"/>
              <a:buChar char="•"/>
            </a:pPr>
            <a:r>
              <a:rPr lang="en-US" sz="2600"/>
              <a:t>Participating organization</a:t>
            </a:r>
          </a:p>
          <a:p>
            <a:pPr marL="457200" indent="-457200">
              <a:buFont typeface="Arial" panose="020B0604020202020204" pitchFamily="34" charset="0"/>
              <a:buChar char="•"/>
            </a:pPr>
            <a:r>
              <a:rPr lang="en-US" sz="2600"/>
              <a:t>Name any relevant study (esp. ASRP studies), including</a:t>
            </a:r>
          </a:p>
          <a:p>
            <a:pPr marL="914400" lvl="1" indent="-457200">
              <a:buFont typeface="Arial" panose="020B0604020202020204" pitchFamily="34" charset="0"/>
              <a:buChar char="•"/>
            </a:pPr>
            <a:r>
              <a:rPr lang="en-US" sz="2600"/>
              <a:t>Findings</a:t>
            </a:r>
          </a:p>
          <a:p>
            <a:pPr marL="914400" lvl="1" indent="-457200">
              <a:buFont typeface="Arial" panose="020B0604020202020204" pitchFamily="34" charset="0"/>
              <a:buChar char="•"/>
            </a:pPr>
            <a:r>
              <a:rPr lang="en-US" sz="2600"/>
              <a:t>timeline</a:t>
            </a:r>
          </a:p>
        </p:txBody>
      </p:sp>
      <p:sp>
        <p:nvSpPr>
          <p:cNvPr id="5" name="Rectangle 4">
            <a:extLst>
              <a:ext uri="{FF2B5EF4-FFF2-40B4-BE49-F238E27FC236}">
                <a16:creationId xmlns:a16="http://schemas.microsoft.com/office/drawing/2014/main" id="{8F352501-AEC9-9C8D-3C22-75213D960DAD}"/>
              </a:ext>
            </a:extLst>
          </p:cNvPr>
          <p:cNvSpPr/>
          <p:nvPr/>
        </p:nvSpPr>
        <p:spPr>
          <a:xfrm>
            <a:off x="0" y="0"/>
            <a:ext cx="12192000" cy="2286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38347856"/>
      </p:ext>
    </p:extLst>
  </p:cSld>
  <p:clrMapOvr>
    <a:masterClrMapping/>
  </p:clrMapOvr>
</p:sld>
</file>

<file path=ppt/theme/theme1.xml><?xml version="1.0" encoding="utf-8"?>
<a:theme xmlns:a="http://schemas.openxmlformats.org/drawingml/2006/main" name="Anchor QEA Widescreen">
  <a:themeElements>
    <a:clrScheme name="Chehalis 2022 Colors">
      <a:dk1>
        <a:srgbClr val="080808"/>
      </a:dk1>
      <a:lt1>
        <a:sysClr val="window" lastClr="FFFFFF"/>
      </a:lt1>
      <a:dk2>
        <a:srgbClr val="065861"/>
      </a:dk2>
      <a:lt2>
        <a:srgbClr val="1D9AA7"/>
      </a:lt2>
      <a:accent1>
        <a:srgbClr val="D9632B"/>
      </a:accent1>
      <a:accent2>
        <a:srgbClr val="F79E8B"/>
      </a:accent2>
      <a:accent3>
        <a:srgbClr val="B6BEB1"/>
      </a:accent3>
      <a:accent4>
        <a:srgbClr val="EDF0E8"/>
      </a:accent4>
      <a:accent5>
        <a:srgbClr val="354850"/>
      </a:accent5>
      <a:accent6>
        <a:srgbClr val="A34E25"/>
      </a:accent6>
      <a:hlink>
        <a:srgbClr val="0020C0"/>
      </a:hlink>
      <a:folHlink>
        <a:srgbClr val="7030A0"/>
      </a:folHlink>
    </a:clrScheme>
    <a:fontScheme name="Anchor QEA Powerpoint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dirty="0" smtClean="0">
            <a:solidFill>
              <a:schemeClr val="bg1"/>
            </a:solidFill>
          </a:defRPr>
        </a:defPPr>
      </a:lstStyle>
      <a:style>
        <a:lnRef idx="2">
          <a:schemeClr val="dk1">
            <a:shade val="50000"/>
          </a:schemeClr>
        </a:lnRef>
        <a:fillRef idx="1">
          <a:schemeClr val="dk1"/>
        </a:fillRef>
        <a:effectRef idx="0">
          <a:schemeClr val="dk1"/>
        </a:effectRef>
        <a:fontRef idx="minor">
          <a:schemeClr val="lt1"/>
        </a:fontRef>
      </a:style>
    </a:spDef>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CBS SlideMaster_Wide_Revised.pptx" id="{6E73BB64-6A64-4A89-A788-3EF09610BF1E}" vid="{D5212F50-7A5F-480C-A8C4-3064598C92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d41dcb9-89d3-404a-b7ce-1faa5dfde552">
      <Terms xmlns="http://schemas.microsoft.com/office/infopath/2007/PartnerControls"/>
    </lcf76f155ced4ddcb4097134ff3c332f>
    <TaxCatchAll xmlns="23872065-9579-4097-8879-6ec01a1672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D7A32E13D3ED4C8C943259EC2EACEA" ma:contentTypeVersion="17" ma:contentTypeDescription="Create a new document." ma:contentTypeScope="" ma:versionID="e722c6036660783077f01f5ffc63f1ef">
  <xsd:schema xmlns:xsd="http://www.w3.org/2001/XMLSchema" xmlns:xs="http://www.w3.org/2001/XMLSchema" xmlns:p="http://schemas.microsoft.com/office/2006/metadata/properties" xmlns:ns1="http://schemas.microsoft.com/sharepoint/v3" xmlns:ns2="cd41dcb9-89d3-404a-b7ce-1faa5dfde552" xmlns:ns3="23872065-9579-4097-8879-6ec01a167253" targetNamespace="http://schemas.microsoft.com/office/2006/metadata/properties" ma:root="true" ma:fieldsID="5d50eb1da722554f8ff38f42449ecfa3" ns1:_="" ns2:_="" ns3:_="">
    <xsd:import namespace="http://schemas.microsoft.com/sharepoint/v3"/>
    <xsd:import namespace="cd41dcb9-89d3-404a-b7ce-1faa5dfde552"/>
    <xsd:import namespace="23872065-9579-4097-8879-6ec01a167253"/>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1dcb9-89d3-404a-b7ce-1faa5dfde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872065-9579-4097-8879-6ec01a16725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eb7ae82-b862-48d1-a8c8-b3e1bda771a9}" ma:internalName="TaxCatchAll" ma:showField="CatchAllData" ma:web="23872065-9579-4097-8879-6ec01a16725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F12B0E-A422-4D0B-BE22-D8FD1F5FFB9F}">
  <ds:schemaRefs>
    <ds:schemaRef ds:uri="23872065-9579-4097-8879-6ec01a167253"/>
    <ds:schemaRef ds:uri="cd41dcb9-89d3-404a-b7ce-1faa5dfde5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5CD68F-E9F3-45F5-A47C-D231E37FC88A}">
  <ds:schemaRefs>
    <ds:schemaRef ds:uri="http://schemas.microsoft.com/sharepoint/v3/contenttype/forms"/>
  </ds:schemaRefs>
</ds:datastoreItem>
</file>

<file path=customXml/itemProps3.xml><?xml version="1.0" encoding="utf-8"?>
<ds:datastoreItem xmlns:ds="http://schemas.openxmlformats.org/officeDocument/2006/customXml" ds:itemID="{F6B527B4-78FF-4B29-AD35-B8A2B78E00E5}">
  <ds:schemaRefs>
    <ds:schemaRef ds:uri="23872065-9579-4097-8879-6ec01a167253"/>
    <ds:schemaRef ds:uri="cd41dcb9-89d3-404a-b7ce-1faa5dfde5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5011977-b912-4387-97a4-f4c94a801377}" enabled="1" method="Standard" siteId="{11d0e217-264e-400a-8ba0-57dcc127d72d}" contentBits="0" removed="0"/>
</clbl:labelList>
</file>

<file path=docProps/app.xml><?xml version="1.0" encoding="utf-8"?>
<Properties xmlns="http://schemas.openxmlformats.org/officeDocument/2006/extended-properties" xmlns:vt="http://schemas.openxmlformats.org/officeDocument/2006/docPropsVTypes">
  <Template>CBS SlideMaster_Wide_Revised</Template>
  <TotalTime>3</TotalTime>
  <Words>4610</Words>
  <Application>Microsoft Office PowerPoint</Application>
  <PresentationFormat>Widescreen</PresentationFormat>
  <Paragraphs>578</Paragraphs>
  <Slides>27</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-apple-system</vt:lpstr>
      <vt:lpstr>Arial</vt:lpstr>
      <vt:lpstr>Avenir Next LT Pro</vt:lpstr>
      <vt:lpstr>Calibri</vt:lpstr>
      <vt:lpstr>Franklin Gothic Book</vt:lpstr>
      <vt:lpstr>Myriad Pro</vt:lpstr>
      <vt:lpstr>Segoe UI</vt:lpstr>
      <vt:lpstr>Tw Cen MT Condensed</vt:lpstr>
      <vt:lpstr>Anchor QEA Widescreen</vt:lpstr>
      <vt:lpstr>Using this slide deck</vt:lpstr>
      <vt:lpstr>PowerPoint Presentation</vt:lpstr>
      <vt:lpstr>Project Title : Overview</vt:lpstr>
      <vt:lpstr>Project Title : Basin Location</vt:lpstr>
      <vt:lpstr>(example 1) Project name: Basin Location</vt:lpstr>
      <vt:lpstr>(example 2)  Project name: Basin Location</vt:lpstr>
      <vt:lpstr>Project name: Basin Location (example 3)</vt:lpstr>
      <vt:lpstr>PowerPoint Presentation</vt:lpstr>
      <vt:lpstr>Project name: Context and Development </vt:lpstr>
      <vt:lpstr>Project Name: Context and Development (example 1)</vt:lpstr>
      <vt:lpstr>Project Name: Context and Development (example 1.1)</vt:lpstr>
      <vt:lpstr>PowerPoint Presentation</vt:lpstr>
      <vt:lpstr>Project Name: Context and Development (Example 3)</vt:lpstr>
      <vt:lpstr>Project name: Concept map (construction/design)</vt:lpstr>
      <vt:lpstr>Project Name Concept Map (example 1)</vt:lpstr>
      <vt:lpstr>Project Name Concept Map (example 2)</vt:lpstr>
      <vt:lpstr>PowerPoint Presentation</vt:lpstr>
      <vt:lpstr>Project Name: Site photos (encouraged!) example 1 </vt:lpstr>
      <vt:lpstr>Project Name: Site photos (encouraged!) example 2 </vt:lpstr>
      <vt:lpstr>Project Name: Site photos (encouraged!) example 3 </vt:lpstr>
      <vt:lpstr>PowerPoint Presentation</vt:lpstr>
      <vt:lpstr>Project Title : Outcomes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Zheng Fang</dc:creator>
  <cp:lastModifiedBy>Mealor, Andrew (DFW)</cp:lastModifiedBy>
  <cp:revision>55</cp:revision>
  <cp:lastPrinted>2018-12-07T13:56:18Z</cp:lastPrinted>
  <dcterms:created xsi:type="dcterms:W3CDTF">2022-05-31T17:55:55Z</dcterms:created>
  <dcterms:modified xsi:type="dcterms:W3CDTF">2025-07-17T15:31:08Z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2022-10-18T23:33:05Z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6cd144c8-42f7-4a5b-a351-57694f0a830d</vt:lpwstr>
  </property>
  <property fmtid="{D5CDD505-2E9C-101B-9397-08002B2CF9AE}" pid="8" name="MSIP_Label_45011977-b912-4387-97a4-f4c94a801377_ContentBits">
    <vt:lpwstr>0</vt:lpwstr>
  </property>
  <property fmtid="{D5CDD505-2E9C-101B-9397-08002B2CF9AE}" pid="9" name="ContentTypeId">
    <vt:lpwstr>0x010100E6D7A32E13D3ED4C8C943259EC2EACEA</vt:lpwstr>
  </property>
  <property fmtid="{D5CDD505-2E9C-101B-9397-08002B2CF9AE}" pid="10" name="MediaServiceImageTags">
    <vt:lpwstr/>
  </property>
</Properties>
</file>